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59" r:id="rId4"/>
    <p:sldId id="271" r:id="rId5"/>
    <p:sldId id="276" r:id="rId6"/>
    <p:sldId id="261" r:id="rId7"/>
    <p:sldId id="272" r:id="rId8"/>
    <p:sldId id="262" r:id="rId9"/>
    <p:sldId id="263" r:id="rId10"/>
    <p:sldId id="264" r:id="rId11"/>
    <p:sldId id="273" r:id="rId12"/>
    <p:sldId id="265" r:id="rId13"/>
    <p:sldId id="274" r:id="rId14"/>
    <p:sldId id="266" r:id="rId15"/>
    <p:sldId id="267" r:id="rId16"/>
    <p:sldId id="275" r:id="rId17"/>
  </p:sldIdLst>
  <p:sldSz cx="9144000" cy="5143500" type="screen16x9"/>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90" d="100"/>
          <a:sy n="190" d="100"/>
        </p:scale>
        <p:origin x="-288" y="-102"/>
      </p:cViewPr>
      <p:guideLst>
        <p:guide orient="horz" pos="1620"/>
        <p:guide pos="2880"/>
      </p:guideLst>
    </p:cSldViewPr>
  </p:slideViewPr>
  <p:notesTextViewPr>
    <p:cViewPr>
      <p:scale>
        <a:sx n="100" d="100"/>
        <a:sy n="100" d="100"/>
      </p:scale>
      <p:origin x="0" y="0"/>
    </p:cViewPr>
  </p:notesTextViewPr>
  <p:notesViewPr>
    <p:cSldViewPr>
      <p:cViewPr>
        <p:scale>
          <a:sx n="160" d="100"/>
          <a:sy n="160" d="100"/>
        </p:scale>
        <p:origin x="-3174" y="265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82F666-C558-443A-BD05-EAB5EF8BF397}" type="datetimeFigureOut">
              <a:rPr lang="de-CH" smtClean="0"/>
              <a:t>27.12.2019</a:t>
            </a:fld>
            <a:endParaRPr lang="de-CH"/>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AC6E94-CEEE-458F-B5B9-AD56B9A2C22E}" type="slidenum">
              <a:rPr lang="de-CH" smtClean="0"/>
              <a:t>‹Nr.›</a:t>
            </a:fld>
            <a:endParaRPr lang="de-CH"/>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0FAC6E94-CEEE-458F-B5B9-AD56B9A2C22E}" type="slidenum">
              <a:rPr lang="de-CH" smtClean="0"/>
              <a:t>1</a:t>
            </a:fld>
            <a:endParaRPr lang="de-CH"/>
          </a:p>
        </p:txBody>
      </p:sp>
      <p:sp>
        <p:nvSpPr>
          <p:cNvPr id="5" name="Notizenplatzhalter 2"/>
          <p:cNvSpPr>
            <a:spLocks noGrp="1"/>
          </p:cNvSpPr>
          <p:nvPr>
            <p:ph type="body" idx="3"/>
          </p:nvPr>
        </p:nvSpPr>
        <p:spPr>
          <a:xfrm>
            <a:off x="685800" y="4343400"/>
            <a:ext cx="5486400" cy="4114800"/>
          </a:xfrm>
        </p:spPr>
        <p:txBody>
          <a:bodyPr>
            <a:normAutofit/>
          </a:bodyPr>
          <a:lstStyle/>
          <a:p>
            <a:r>
              <a:rPr lang="de-CH" dirty="0" smtClean="0"/>
              <a:t>• Vielleicht habt ihr auch schon – früher mal – Vorsätze gefasst für das neue Jahr.</a:t>
            </a:r>
          </a:p>
          <a:p>
            <a:r>
              <a:rPr lang="de-CH" dirty="0" smtClean="0"/>
              <a:t>• Irgendwann habt ihr damit aufgehört. Warum?</a:t>
            </a:r>
          </a:p>
          <a:p>
            <a:r>
              <a:rPr lang="de-CH" dirty="0" smtClean="0"/>
              <a:t>• Weil es nicht klappte – oder meistens nicht klappte.</a:t>
            </a:r>
          </a:p>
          <a:p>
            <a:endParaRPr lang="de-CH" dirty="0"/>
          </a:p>
          <a:p>
            <a:r>
              <a:rPr lang="de-CH" dirty="0" smtClean="0"/>
              <a:t>• Dein Entschluss und die Situation, der Beginn des neuen Jahres, haben nicht genügend Kraft, dein Verhalten wirklich zu verändern.</a:t>
            </a:r>
          </a:p>
          <a:p>
            <a:endParaRPr lang="de-CH" dirty="0"/>
          </a:p>
          <a:p>
            <a:r>
              <a:rPr lang="de-CH" dirty="0" smtClean="0"/>
              <a:t>• Heute geht es nicht darum, was ein wünschenswertes oder gutes Verhalten ist und was nicht. Das wisst ihr wahrscheinlich schon. </a:t>
            </a:r>
          </a:p>
          <a:p>
            <a:r>
              <a:rPr lang="de-CH" dirty="0" smtClean="0"/>
              <a:t>• Heute möchte ich euch, so gut ich kann, ein biblisches Prinzip zeigen.</a:t>
            </a:r>
          </a:p>
          <a:p>
            <a:r>
              <a:rPr lang="de-CH" dirty="0" smtClean="0"/>
              <a:t>• Dieses Prinzip finde ich genial! Weshalb? Aus 2 Gründen:</a:t>
            </a:r>
          </a:p>
          <a:p>
            <a:endParaRPr lang="de-CH" dirty="0" smtClean="0"/>
          </a:p>
          <a:p>
            <a:r>
              <a:rPr lang="de-CH" dirty="0" smtClean="0"/>
              <a:t>• Es entlastet mich massiv.</a:t>
            </a:r>
          </a:p>
          <a:p>
            <a:r>
              <a:rPr lang="de-CH" dirty="0" smtClean="0"/>
              <a:t>• Es hat Kraft!</a:t>
            </a:r>
            <a:endParaRPr lang="de-CH" dirty="0"/>
          </a:p>
          <a:p>
            <a:endParaRPr lang="de-CH"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0FAC6E94-CEEE-458F-B5B9-AD56B9A2C22E}" type="slidenum">
              <a:rPr lang="de-CH" smtClean="0"/>
              <a:t>10</a:t>
            </a:fld>
            <a:endParaRPr lang="de-CH"/>
          </a:p>
        </p:txBody>
      </p:sp>
      <p:sp>
        <p:nvSpPr>
          <p:cNvPr id="5" name="Notizenplatzhalter 2"/>
          <p:cNvSpPr>
            <a:spLocks noGrp="1"/>
          </p:cNvSpPr>
          <p:nvPr>
            <p:ph type="body" idx="1"/>
          </p:nvPr>
        </p:nvSpPr>
        <p:spPr/>
        <p:txBody>
          <a:bodyPr>
            <a:normAutofit/>
          </a:bodyPr>
          <a:lstStyle/>
          <a:p>
            <a:r>
              <a:rPr lang="de-CH" b="1" dirty="0" smtClean="0"/>
              <a:t>Was hast du für ein Konzept von Wahrheit?</a:t>
            </a:r>
            <a:endParaRPr lang="de-CH" dirty="0" smtClean="0"/>
          </a:p>
          <a:p>
            <a:r>
              <a:rPr lang="de-CH" dirty="0" smtClean="0"/>
              <a:t>• Wahrheit ist nicht ein theologisch korrekter Satz sondern eine Person. Jesus Christus.</a:t>
            </a:r>
          </a:p>
          <a:p>
            <a:endParaRPr lang="de-CH" dirty="0"/>
          </a:p>
          <a:p>
            <a:r>
              <a:rPr lang="de-CH" dirty="0" smtClean="0"/>
              <a:t>• Wahrheit ist DIE Wirklichkeit. DIE Realität.</a:t>
            </a:r>
            <a:endParaRPr lang="de-CH" dirty="0" smtClean="0"/>
          </a:p>
          <a:p>
            <a:endParaRPr lang="de-CH" dirty="0"/>
          </a:p>
          <a:p>
            <a:endParaRPr lang="de-CH"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0FAC6E94-CEEE-458F-B5B9-AD56B9A2C22E}" type="slidenum">
              <a:rPr lang="de-CH" smtClean="0"/>
              <a:t>11</a:t>
            </a:fld>
            <a:endParaRPr lang="de-CH"/>
          </a:p>
        </p:txBody>
      </p:sp>
      <p:sp>
        <p:nvSpPr>
          <p:cNvPr id="5" name="Notizenplatzhalter 2"/>
          <p:cNvSpPr>
            <a:spLocks noGrp="1"/>
          </p:cNvSpPr>
          <p:nvPr>
            <p:ph type="body" idx="1"/>
          </p:nvPr>
        </p:nvSpPr>
        <p:spPr/>
        <p:txBody>
          <a:bodyPr>
            <a:normAutofit/>
          </a:bodyPr>
          <a:lstStyle/>
          <a:p>
            <a:r>
              <a:rPr lang="de-CH" b="1" dirty="0" smtClean="0"/>
              <a:t>Die Wahrheit über dich und mich</a:t>
            </a:r>
            <a:endParaRPr lang="de-CH" dirty="0" smtClean="0"/>
          </a:p>
          <a:p>
            <a:r>
              <a:rPr lang="de-CH" dirty="0" smtClean="0"/>
              <a:t>• Wie du dich siehst, beeinflusst dein Leben. </a:t>
            </a:r>
          </a:p>
          <a:p>
            <a:endParaRPr lang="de-CH" dirty="0"/>
          </a:p>
          <a:p>
            <a:r>
              <a:rPr lang="de-CH" dirty="0" smtClean="0"/>
              <a:t>• Siehst du dich passiv: als Opfer der Menschen und der Umstände.</a:t>
            </a:r>
          </a:p>
          <a:p>
            <a:r>
              <a:rPr lang="de-CH" dirty="0" smtClean="0"/>
              <a:t>• Siehst du dich als aktive, lebendige Person: Du hast ein Wahl. Immer.</a:t>
            </a:r>
          </a:p>
          <a:p>
            <a:endParaRPr lang="de-CH" dirty="0"/>
          </a:p>
          <a:p>
            <a:r>
              <a:rPr lang="de-CH" dirty="0" smtClean="0"/>
              <a:t>• Nicht nur, wenn du ein Brot kaufst. In welchen Laden gehe ich? Welches nehm ich?</a:t>
            </a:r>
          </a:p>
          <a:p>
            <a:r>
              <a:rPr lang="de-CH" dirty="0" smtClean="0"/>
              <a:t>• Auch wenn dein Chef dich unter Druck setzt.</a:t>
            </a:r>
          </a:p>
          <a:p>
            <a:r>
              <a:rPr lang="de-CH" dirty="0" smtClean="0"/>
              <a:t>• Auch wenn dich die Familiensituation an deine Grenzen bringt.</a:t>
            </a:r>
          </a:p>
          <a:p>
            <a:endParaRPr lang="de-CH" dirty="0"/>
          </a:p>
          <a:p>
            <a:r>
              <a:rPr lang="de-CH" dirty="0" smtClean="0"/>
              <a:t>• Du kannst wählen, wie du innerlich dazu stehst und welche Entscheidung du nach aussen treffen willst. </a:t>
            </a:r>
          </a:p>
          <a:p>
            <a:r>
              <a:rPr lang="de-CH" dirty="0" smtClean="0"/>
              <a:t>• Unter anderem daran entscheidet sich, ob du reifst, ob du Weisheit erlangst, oder ob du bloss älter wirst. </a:t>
            </a:r>
            <a:endParaRPr lang="de-CH" dirty="0" smtClean="0"/>
          </a:p>
          <a:p>
            <a:endParaRPr lang="de-CH" dirty="0"/>
          </a:p>
          <a:p>
            <a:endParaRPr lang="de-CH"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0FAC6E94-CEEE-458F-B5B9-AD56B9A2C22E}" type="slidenum">
              <a:rPr lang="de-CH" smtClean="0"/>
              <a:t>12</a:t>
            </a:fld>
            <a:endParaRPr lang="de-CH"/>
          </a:p>
        </p:txBody>
      </p:sp>
      <p:sp>
        <p:nvSpPr>
          <p:cNvPr id="5" name="Notizenplatzhalter 2"/>
          <p:cNvSpPr>
            <a:spLocks noGrp="1"/>
          </p:cNvSpPr>
          <p:nvPr>
            <p:ph type="body" idx="1"/>
          </p:nvPr>
        </p:nvSpPr>
        <p:spPr/>
        <p:txBody>
          <a:bodyPr>
            <a:normAutofit/>
          </a:bodyPr>
          <a:lstStyle/>
          <a:p>
            <a:r>
              <a:rPr lang="de-CH" b="1" dirty="0" smtClean="0"/>
              <a:t>Einer meiner Lieblingsverse</a:t>
            </a:r>
            <a:endParaRPr lang="de-CH" dirty="0" smtClean="0"/>
          </a:p>
          <a:p>
            <a:r>
              <a:rPr lang="de-CH" dirty="0" smtClean="0"/>
              <a:t>• Unsere Konzentration: Ausrichtung auf Gott.</a:t>
            </a:r>
          </a:p>
          <a:p>
            <a:r>
              <a:rPr lang="de-CH" dirty="0" smtClean="0"/>
              <a:t>• Er macht den Rest durch seinen Geist. Wir können uns selbst nicht umwandeln. </a:t>
            </a:r>
            <a:endParaRPr lang="de-CH" dirty="0" smtClean="0"/>
          </a:p>
          <a:p>
            <a:endParaRPr lang="de-CH" dirty="0"/>
          </a:p>
          <a:p>
            <a:endParaRPr lang="de-CH"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0FAC6E94-CEEE-458F-B5B9-AD56B9A2C22E}" type="slidenum">
              <a:rPr lang="de-CH" smtClean="0"/>
              <a:t>13</a:t>
            </a:fld>
            <a:endParaRPr lang="de-CH"/>
          </a:p>
        </p:txBody>
      </p:sp>
      <p:sp>
        <p:nvSpPr>
          <p:cNvPr id="5" name="Notizenplatzhalter 2"/>
          <p:cNvSpPr>
            <a:spLocks noGrp="1"/>
          </p:cNvSpPr>
          <p:nvPr>
            <p:ph type="body" idx="1"/>
          </p:nvPr>
        </p:nvSpPr>
        <p:spPr/>
        <p:txBody>
          <a:bodyPr>
            <a:normAutofit/>
          </a:bodyPr>
          <a:lstStyle/>
          <a:p>
            <a:r>
              <a:rPr lang="de-CH" b="1" dirty="0" smtClean="0"/>
              <a:t>Stress und Hetze sind nicht hilfreich.</a:t>
            </a:r>
            <a:endParaRPr lang="de-CH" dirty="0" smtClean="0"/>
          </a:p>
          <a:p>
            <a:r>
              <a:rPr lang="de-CH" dirty="0" smtClean="0"/>
              <a:t>• Such immer wieder die Ruhe und die Stille bei Gott. </a:t>
            </a:r>
          </a:p>
          <a:p>
            <a:endParaRPr lang="de-CH" dirty="0" smtClean="0"/>
          </a:p>
          <a:p>
            <a:r>
              <a:rPr lang="de-CH" dirty="0" smtClean="0"/>
              <a:t>• Das wirst du dann tun, wenn du erkannt hast, wie entscheidend das ist. </a:t>
            </a:r>
          </a:p>
          <a:p>
            <a:r>
              <a:rPr lang="de-CH" dirty="0" smtClean="0"/>
              <a:t>• Das wirst du dann tun, wenn deine Überzeugung, es zu tun, genügend Nahrung bekommen hat und immer wieder bekommt. </a:t>
            </a:r>
          </a:p>
          <a:p>
            <a:endParaRPr lang="de-CH" dirty="0"/>
          </a:p>
          <a:p>
            <a:r>
              <a:rPr lang="de-CH" dirty="0" smtClean="0"/>
              <a:t>• Sonst wirst du dir das jetzt anhören und denken: Klingt gut. Oder: nichts für mich.</a:t>
            </a:r>
          </a:p>
          <a:p>
            <a:r>
              <a:rPr lang="de-CH" dirty="0" smtClean="0"/>
              <a:t>Doch ändern wird sich nichts. </a:t>
            </a:r>
          </a:p>
          <a:p>
            <a:endParaRPr lang="de-CH" dirty="0"/>
          </a:p>
          <a:p>
            <a:endParaRPr lang="de-CH"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0FAC6E94-CEEE-458F-B5B9-AD56B9A2C22E}" type="slidenum">
              <a:rPr lang="de-CH" smtClean="0"/>
              <a:t>14</a:t>
            </a:fld>
            <a:endParaRPr lang="de-CH"/>
          </a:p>
        </p:txBody>
      </p:sp>
      <p:sp>
        <p:nvSpPr>
          <p:cNvPr id="5" name="Notizenplatzhalter 2"/>
          <p:cNvSpPr>
            <a:spLocks noGrp="1"/>
          </p:cNvSpPr>
          <p:nvPr>
            <p:ph type="body" idx="1"/>
          </p:nvPr>
        </p:nvSpPr>
        <p:spPr/>
        <p:txBody>
          <a:bodyPr>
            <a:normAutofit/>
          </a:bodyPr>
          <a:lstStyle/>
          <a:p>
            <a:r>
              <a:rPr lang="de-CH" b="1" dirty="0" smtClean="0"/>
              <a:t>Versöhne dich mit deinem Lebens-Weg.</a:t>
            </a:r>
            <a:endParaRPr lang="de-CH" dirty="0" smtClean="0"/>
          </a:p>
          <a:p>
            <a:r>
              <a:rPr lang="de-CH" dirty="0" smtClean="0"/>
              <a:t>• Das habe ich ganz bewusst gemacht.</a:t>
            </a:r>
          </a:p>
          <a:p>
            <a:r>
              <a:rPr lang="de-CH" dirty="0" smtClean="0"/>
              <a:t>• Es hat mich befreit.</a:t>
            </a:r>
          </a:p>
          <a:p>
            <a:r>
              <a:rPr lang="de-CH" dirty="0" smtClean="0"/>
              <a:t>• Es hat dazu geführt, dass ich nach und nach ganz werde, heil werde. </a:t>
            </a:r>
            <a:endParaRPr lang="de-CH" dirty="0" smtClean="0"/>
          </a:p>
          <a:p>
            <a:endParaRPr lang="de-CH" dirty="0"/>
          </a:p>
          <a:p>
            <a:endParaRPr lang="de-CH"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0FAC6E94-CEEE-458F-B5B9-AD56B9A2C22E}" type="slidenum">
              <a:rPr lang="de-CH" smtClean="0"/>
              <a:t>15</a:t>
            </a:fld>
            <a:endParaRPr lang="de-CH"/>
          </a:p>
        </p:txBody>
      </p:sp>
      <p:sp>
        <p:nvSpPr>
          <p:cNvPr id="5" name="Notizenplatzhalter 2"/>
          <p:cNvSpPr>
            <a:spLocks noGrp="1"/>
          </p:cNvSpPr>
          <p:nvPr>
            <p:ph type="body" idx="1"/>
          </p:nvPr>
        </p:nvSpPr>
        <p:spPr/>
        <p:txBody>
          <a:bodyPr>
            <a:normAutofit/>
          </a:bodyPr>
          <a:lstStyle/>
          <a:p>
            <a:r>
              <a:rPr lang="de-CH" b="1" dirty="0" smtClean="0"/>
              <a:t>Und jetzt noch das TUN</a:t>
            </a:r>
            <a:endParaRPr lang="de-CH" dirty="0" smtClean="0"/>
          </a:p>
          <a:p>
            <a:r>
              <a:rPr lang="de-CH" dirty="0" smtClean="0"/>
              <a:t>• Das kommt am Schluss.</a:t>
            </a:r>
          </a:p>
          <a:p>
            <a:r>
              <a:rPr lang="de-CH" dirty="0" smtClean="0"/>
              <a:t>• Es ist das Ergebnis.</a:t>
            </a:r>
          </a:p>
          <a:p>
            <a:r>
              <a:rPr lang="de-CH" dirty="0" smtClean="0"/>
              <a:t>• Es ist die Frucht unserer Erkenntnisse und Überzeugungen.</a:t>
            </a:r>
            <a:endParaRPr lang="de-CH" dirty="0" smtClean="0"/>
          </a:p>
          <a:p>
            <a:endParaRPr lang="de-CH" dirty="0"/>
          </a:p>
          <a:p>
            <a:endParaRPr lang="de-CH"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0FAC6E94-CEEE-458F-B5B9-AD56B9A2C22E}" type="slidenum">
              <a:rPr lang="de-CH" smtClean="0"/>
              <a:t>16</a:t>
            </a:fld>
            <a:endParaRPr lang="de-CH"/>
          </a:p>
        </p:txBody>
      </p:sp>
      <p:sp>
        <p:nvSpPr>
          <p:cNvPr id="5" name="Notizenplatzhalter 2"/>
          <p:cNvSpPr>
            <a:spLocks noGrp="1"/>
          </p:cNvSpPr>
          <p:nvPr>
            <p:ph type="body" idx="1"/>
          </p:nvPr>
        </p:nvSpPr>
        <p:spPr/>
        <p:txBody>
          <a:bodyPr>
            <a:normAutofit/>
          </a:bodyPr>
          <a:lstStyle/>
          <a:p>
            <a:r>
              <a:rPr lang="de-CH" b="1" dirty="0" smtClean="0"/>
              <a:t>Ich wünsche dir für 2020</a:t>
            </a:r>
            <a:endParaRPr lang="de-CH" dirty="0" smtClean="0"/>
          </a:p>
          <a:p>
            <a:r>
              <a:rPr lang="de-CH" dirty="0" smtClean="0"/>
              <a:t>• Lebens-verändernde Begegnungen mit Gott.</a:t>
            </a:r>
          </a:p>
          <a:p>
            <a:r>
              <a:rPr lang="de-CH" dirty="0" smtClean="0"/>
              <a:t>• und Lebens-verändernde Erkenntnisse – mehr als du dir vorstellen kannst. </a:t>
            </a:r>
            <a:endParaRPr lang="de-CH" dirty="0" smtClean="0"/>
          </a:p>
          <a:p>
            <a:endParaRPr lang="de-CH" dirty="0"/>
          </a:p>
          <a:p>
            <a:endParaRPr lang="de-CH"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0FAC6E94-CEEE-458F-B5B9-AD56B9A2C22E}" type="slidenum">
              <a:rPr lang="de-CH" smtClean="0"/>
              <a:t>2</a:t>
            </a:fld>
            <a:endParaRPr lang="de-CH"/>
          </a:p>
        </p:txBody>
      </p:sp>
      <p:sp>
        <p:nvSpPr>
          <p:cNvPr id="5" name="Notizenplatzhalter 2"/>
          <p:cNvSpPr>
            <a:spLocks noGrp="1"/>
          </p:cNvSpPr>
          <p:nvPr>
            <p:ph type="body" idx="1"/>
          </p:nvPr>
        </p:nvSpPr>
        <p:spPr/>
        <p:txBody>
          <a:bodyPr>
            <a:normAutofit/>
          </a:bodyPr>
          <a:lstStyle/>
          <a:p>
            <a:r>
              <a:rPr lang="de-CH" b="1" dirty="0" smtClean="0"/>
              <a:t>Ich nenne es das BEST-Prinzip.</a:t>
            </a:r>
            <a:endParaRPr lang="de-CH" dirty="0" smtClean="0"/>
          </a:p>
          <a:p>
            <a:r>
              <a:rPr lang="de-CH" dirty="0" smtClean="0"/>
              <a:t>• Dieses Prinzip sehe ich in der Bibel als grundlegend. </a:t>
            </a:r>
          </a:p>
          <a:p>
            <a:r>
              <a:rPr lang="de-CH" dirty="0" smtClean="0"/>
              <a:t>• Aus meiner Sicht entspricht es dem Evangelium, wie es Jesus Christus uns vorlebte und lehrte.</a:t>
            </a:r>
          </a:p>
          <a:p>
            <a:endParaRPr lang="de-CH" dirty="0"/>
          </a:p>
          <a:p>
            <a:r>
              <a:rPr lang="de-CH" dirty="0" smtClean="0"/>
              <a:t>• Zu oft zäumen wir das Pferd oder den Ochsen oder unser Leben am Schwanz auf. D.h.: wir beginnen am falschen Ende. </a:t>
            </a:r>
            <a:r>
              <a:rPr lang="de-CH" dirty="0" smtClean="0"/>
              <a:t>Unsere Konzentration, unsere Kraft stecken wir ins TUN, in unser Verhalten.</a:t>
            </a:r>
          </a:p>
          <a:p>
            <a:endParaRPr lang="de-CH" dirty="0"/>
          </a:p>
          <a:p>
            <a:r>
              <a:rPr lang="de-CH" dirty="0" smtClean="0"/>
              <a:t>• Das Ergebnis? Seid ehrlich. Ich finde es frustrierend. </a:t>
            </a:r>
          </a:p>
          <a:p>
            <a:endParaRPr lang="de-CH" dirty="0"/>
          </a:p>
          <a:p>
            <a:r>
              <a:rPr lang="de-CH" dirty="0" smtClean="0"/>
              <a:t>• Doch wir bleiben nicht dabei! Schauen wir dieses biblische Prinzip näher an. </a:t>
            </a:r>
          </a:p>
          <a:p>
            <a:r>
              <a:rPr lang="de-CH" dirty="0" smtClean="0"/>
              <a:t>Es könnte dein Leben verändern!</a:t>
            </a:r>
            <a:endParaRPr lang="de-CH" dirty="0"/>
          </a:p>
          <a:p>
            <a:endParaRPr lang="de-CH"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0FAC6E94-CEEE-458F-B5B9-AD56B9A2C22E}" type="slidenum">
              <a:rPr lang="de-CH" smtClean="0"/>
              <a:t>3</a:t>
            </a:fld>
            <a:endParaRPr lang="de-CH"/>
          </a:p>
        </p:txBody>
      </p:sp>
      <p:sp>
        <p:nvSpPr>
          <p:cNvPr id="5" name="Notizenplatzhalter 2"/>
          <p:cNvSpPr>
            <a:spLocks noGrp="1"/>
          </p:cNvSpPr>
          <p:nvPr>
            <p:ph type="body" idx="1"/>
          </p:nvPr>
        </p:nvSpPr>
        <p:spPr/>
        <p:txBody>
          <a:bodyPr>
            <a:normAutofit/>
          </a:bodyPr>
          <a:lstStyle/>
          <a:p>
            <a:r>
              <a:rPr lang="de-CH" b="1" dirty="0" smtClean="0"/>
              <a:t>Paulus</a:t>
            </a:r>
            <a:endParaRPr lang="de-CH" dirty="0" smtClean="0"/>
          </a:p>
          <a:p>
            <a:r>
              <a:rPr lang="de-CH" dirty="0" smtClean="0"/>
              <a:t>• Er war begabt, er war intelligent, er war absolut überzeugt.  </a:t>
            </a:r>
          </a:p>
          <a:p>
            <a:r>
              <a:rPr lang="de-CH" dirty="0" smtClean="0"/>
              <a:t>• Mit ganzer Kraft setzte er sich für seine Überzeugung ein. Mit ganzer Kraft kämpfte er deshalb gegen die gegen diese neue Lehre und ihre Anhänger.</a:t>
            </a:r>
          </a:p>
          <a:p>
            <a:endParaRPr lang="de-CH" dirty="0"/>
          </a:p>
          <a:p>
            <a:r>
              <a:rPr lang="de-CH" dirty="0" smtClean="0"/>
              <a:t>• Ich denke, kein noch so starkes Argument könnte Paulus überzeugen. Keine biblische Prophetie vermochte ihm  klar zu machen</a:t>
            </a:r>
            <a:r>
              <a:rPr lang="de-CH" dirty="0" smtClean="0"/>
              <a:t>, dass dieser Rabbi Jeshua der Messias ist. Es gab 1 Möglichkeit!</a:t>
            </a:r>
          </a:p>
          <a:p>
            <a:endParaRPr lang="de-CH" dirty="0"/>
          </a:p>
          <a:p>
            <a:r>
              <a:rPr lang="de-CH" b="1" dirty="0" smtClean="0"/>
              <a:t>• Begegnung mit IHM!</a:t>
            </a:r>
          </a:p>
          <a:p>
            <a:endParaRPr lang="de-CH" b="1" dirty="0"/>
          </a:p>
          <a:p>
            <a:r>
              <a:rPr lang="de-CH" dirty="0" smtClean="0"/>
              <a:t>• Ähnlich, wie es heute viele Muslim erleben. </a:t>
            </a:r>
            <a:endParaRPr lang="de-CH" b="1" dirty="0" smtClean="0"/>
          </a:p>
          <a:p>
            <a:endParaRPr lang="de-CH" dirty="0"/>
          </a:p>
          <a:p>
            <a:endParaRPr lang="de-CH"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0FAC6E94-CEEE-458F-B5B9-AD56B9A2C22E}" type="slidenum">
              <a:rPr lang="de-CH" smtClean="0"/>
              <a:t>4</a:t>
            </a:fld>
            <a:endParaRPr lang="de-CH"/>
          </a:p>
        </p:txBody>
      </p:sp>
      <p:sp>
        <p:nvSpPr>
          <p:cNvPr id="5" name="Notizenplatzhalter 2"/>
          <p:cNvSpPr>
            <a:spLocks noGrp="1"/>
          </p:cNvSpPr>
          <p:nvPr>
            <p:ph type="body" idx="1"/>
          </p:nvPr>
        </p:nvSpPr>
        <p:spPr/>
        <p:txBody>
          <a:bodyPr>
            <a:normAutofit/>
          </a:bodyPr>
          <a:lstStyle/>
          <a:p>
            <a:r>
              <a:rPr lang="de-CH" b="1" dirty="0" smtClean="0"/>
              <a:t>Paulus erlebt Jesus Christus </a:t>
            </a:r>
            <a:endParaRPr lang="de-CH" dirty="0" smtClean="0"/>
          </a:p>
          <a:p>
            <a:r>
              <a:rPr lang="de-CH" dirty="0" smtClean="0"/>
              <a:t>• Jesus Christus identifiziert sich völlig mit seinen Leuten: „Ich bin der, den du verfolgst.“</a:t>
            </a:r>
          </a:p>
          <a:p>
            <a:r>
              <a:rPr lang="de-CH" dirty="0" smtClean="0"/>
              <a:t>• Das Leben von Paulus nahem eine totale Wende. Weshalb? Er begegnete Jesus Christus. </a:t>
            </a:r>
          </a:p>
          <a:p>
            <a:r>
              <a:rPr lang="de-CH" dirty="0" smtClean="0"/>
              <a:t>• Kein Argument hätte ihn überzeugt. Kein theologischer Satz hätte diese Kraft gehabt. </a:t>
            </a:r>
          </a:p>
          <a:p>
            <a:endParaRPr lang="de-CH" dirty="0"/>
          </a:p>
          <a:p>
            <a:r>
              <a:rPr lang="de-CH" dirty="0" smtClean="0"/>
              <a:t>• Es blieb nicht bei dieser einen Begegnung.</a:t>
            </a:r>
          </a:p>
          <a:p>
            <a:r>
              <a:rPr lang="de-CH" dirty="0" smtClean="0"/>
              <a:t>Paulus lebte von da an in Beziehung zu Jesus Christus.</a:t>
            </a:r>
          </a:p>
          <a:p>
            <a:r>
              <a:rPr lang="de-CH" dirty="0" smtClean="0"/>
              <a:t>Und in dieser Beziehung kam es immer wieder zu Begegnungen mit IHM. </a:t>
            </a:r>
          </a:p>
          <a:p>
            <a:endParaRPr lang="de-CH" dirty="0"/>
          </a:p>
          <a:p>
            <a:r>
              <a:rPr lang="de-CH" dirty="0" smtClean="0"/>
              <a:t>• „In Christus“: Christus in mir – und ich in Christus.</a:t>
            </a:r>
          </a:p>
          <a:p>
            <a:r>
              <a:rPr lang="de-CH" dirty="0" smtClean="0"/>
              <a:t>Das ist das ganze Geheimnis. </a:t>
            </a:r>
            <a:endParaRPr lang="de-CH" dirty="0"/>
          </a:p>
          <a:p>
            <a:endParaRPr lang="de-CH"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b="1" dirty="0" smtClean="0"/>
              <a:t>Beziehung mit Gott</a:t>
            </a:r>
            <a:endParaRPr lang="de-CH" dirty="0" smtClean="0"/>
          </a:p>
          <a:p>
            <a:r>
              <a:rPr lang="de-CH" dirty="0" smtClean="0"/>
              <a:t>• Johannes 15, Bild: Weinstock und Reben</a:t>
            </a:r>
          </a:p>
          <a:p>
            <a:endParaRPr lang="de-CH" dirty="0" smtClean="0"/>
          </a:p>
          <a:p>
            <a:r>
              <a:rPr lang="de-CH" b="1" dirty="0" smtClean="0"/>
              <a:t>Wirkung </a:t>
            </a:r>
          </a:p>
          <a:p>
            <a:r>
              <a:rPr lang="de-CH" dirty="0" smtClean="0"/>
              <a:t>• Fruchtbares Leben</a:t>
            </a:r>
          </a:p>
          <a:p>
            <a:endParaRPr lang="de-CH" dirty="0"/>
          </a:p>
          <a:p>
            <a:r>
              <a:rPr lang="de-CH" b="1" dirty="0" smtClean="0"/>
              <a:t>Die Haupt-Konzentration</a:t>
            </a:r>
          </a:p>
          <a:p>
            <a:r>
              <a:rPr lang="de-CH" dirty="0" smtClean="0"/>
              <a:t>• liegt auf der Beziehung zu Jesus Christus</a:t>
            </a:r>
          </a:p>
          <a:p>
            <a:r>
              <a:rPr lang="de-CH" dirty="0" smtClean="0"/>
              <a:t>• nicht auf dem Verhalten</a:t>
            </a:r>
          </a:p>
          <a:p>
            <a:endParaRPr lang="de-CH" dirty="0"/>
          </a:p>
          <a:p>
            <a:endParaRPr lang="de-CH" dirty="0" smtClean="0"/>
          </a:p>
          <a:p>
            <a:endParaRPr lang="de-CH" dirty="0" smtClean="0"/>
          </a:p>
          <a:p>
            <a:endParaRPr lang="de-CH" dirty="0"/>
          </a:p>
          <a:p>
            <a:endParaRPr lang="de-CH" dirty="0"/>
          </a:p>
        </p:txBody>
      </p:sp>
      <p:sp>
        <p:nvSpPr>
          <p:cNvPr id="4" name="Foliennummernplatzhalter 3"/>
          <p:cNvSpPr>
            <a:spLocks noGrp="1"/>
          </p:cNvSpPr>
          <p:nvPr>
            <p:ph type="sldNum" sz="quarter" idx="10"/>
          </p:nvPr>
        </p:nvSpPr>
        <p:spPr/>
        <p:txBody>
          <a:bodyPr/>
          <a:lstStyle/>
          <a:p>
            <a:fld id="{0FAC6E94-CEEE-458F-B5B9-AD56B9A2C22E}" type="slidenum">
              <a:rPr lang="de-CH" smtClean="0"/>
              <a:t>5</a:t>
            </a:fld>
            <a:endParaRPr lang="de-C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0FAC6E94-CEEE-458F-B5B9-AD56B9A2C22E}" type="slidenum">
              <a:rPr lang="de-CH" smtClean="0"/>
              <a:t>6</a:t>
            </a:fld>
            <a:endParaRPr lang="de-CH"/>
          </a:p>
        </p:txBody>
      </p:sp>
      <p:sp>
        <p:nvSpPr>
          <p:cNvPr id="5" name="Notizenplatzhalter 2"/>
          <p:cNvSpPr>
            <a:spLocks noGrp="1"/>
          </p:cNvSpPr>
          <p:nvPr>
            <p:ph type="body" idx="1"/>
          </p:nvPr>
        </p:nvSpPr>
        <p:spPr/>
        <p:txBody>
          <a:bodyPr>
            <a:normAutofit/>
          </a:bodyPr>
          <a:lstStyle/>
          <a:p>
            <a:r>
              <a:rPr lang="de-CH" b="1" dirty="0" smtClean="0"/>
              <a:t>Paulus</a:t>
            </a:r>
            <a:endParaRPr lang="de-CH" dirty="0" smtClean="0"/>
          </a:p>
          <a:p>
            <a:r>
              <a:rPr lang="de-CH" dirty="0" smtClean="0"/>
              <a:t>• Diese Begegnung mit Gott ist der Ausgangspunkt, der das Leben von Paulus radikal veränderte.</a:t>
            </a:r>
          </a:p>
          <a:p>
            <a:r>
              <a:rPr lang="de-CH" dirty="0" smtClean="0"/>
              <a:t>• Völlig neue Sicht über Gott, die Welt und sich selbst. </a:t>
            </a:r>
          </a:p>
          <a:p>
            <a:r>
              <a:rPr lang="de-CH" dirty="0" smtClean="0"/>
              <a:t>Und: ein neues Feuer! </a:t>
            </a:r>
          </a:p>
          <a:p>
            <a:endParaRPr lang="de-CH" dirty="0"/>
          </a:p>
          <a:p>
            <a:r>
              <a:rPr lang="de-CH" b="1" dirty="0" smtClean="0"/>
              <a:t>Erkenntnis</a:t>
            </a:r>
          </a:p>
          <a:p>
            <a:endParaRPr lang="de-CH" dirty="0"/>
          </a:p>
          <a:p>
            <a:r>
              <a:rPr lang="de-CH" dirty="0" smtClean="0"/>
              <a:t>Eines unserer Probleme sehe ich darin, dass wir nicht unterscheiden zwischen „Wissen“ und „Erkenntnis“. </a:t>
            </a:r>
          </a:p>
          <a:p>
            <a:endParaRPr lang="de-CH" dirty="0"/>
          </a:p>
          <a:p>
            <a:r>
              <a:rPr lang="de-CH" dirty="0" smtClean="0"/>
              <a:t>Das will ich euch erklären. </a:t>
            </a:r>
          </a:p>
          <a:p>
            <a:endParaRPr lang="de-CH" dirty="0" smtClean="0"/>
          </a:p>
          <a:p>
            <a:endParaRPr lang="de-CH" dirty="0"/>
          </a:p>
          <a:p>
            <a:endParaRPr lang="de-CH"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0FAC6E94-CEEE-458F-B5B9-AD56B9A2C22E}" type="slidenum">
              <a:rPr lang="de-CH" smtClean="0"/>
              <a:t>7</a:t>
            </a:fld>
            <a:endParaRPr lang="de-CH"/>
          </a:p>
        </p:txBody>
      </p:sp>
      <p:sp>
        <p:nvSpPr>
          <p:cNvPr id="5" name="Notizenplatzhalter 2"/>
          <p:cNvSpPr>
            <a:spLocks noGrp="1"/>
          </p:cNvSpPr>
          <p:nvPr>
            <p:ph type="body" idx="1"/>
          </p:nvPr>
        </p:nvSpPr>
        <p:spPr/>
        <p:txBody>
          <a:bodyPr>
            <a:normAutofit/>
          </a:bodyPr>
          <a:lstStyle/>
          <a:p>
            <a:r>
              <a:rPr lang="de-CH" b="1" dirty="0" smtClean="0"/>
              <a:t>Wissen</a:t>
            </a:r>
            <a:endParaRPr lang="de-CH" dirty="0" smtClean="0"/>
          </a:p>
          <a:p>
            <a:r>
              <a:rPr lang="de-CH" dirty="0" smtClean="0"/>
              <a:t>• Wissen an sich hat keine oder nur wenig Kraft. </a:t>
            </a:r>
          </a:p>
          <a:p>
            <a:r>
              <a:rPr lang="de-CH" dirty="0" smtClean="0"/>
              <a:t>• Klar, Wissen, Information ist wie ein Einstieg in eine neue Welt. Wenn du einiges über die Dimensionen unseres Sonnensystems, unserer Galaxie oder des Universums weisst, kann das der Einstig sein, dass du zu staunen beginnst und  den Schöpfer um so mehr verehrst. Doch andere nehmen das einfach hin. Wieder andere staunen, doch glauben sie nicht, dass Gott das schuf. Ihr Leben ändert sich nicht.</a:t>
            </a:r>
          </a:p>
          <a:p>
            <a:endParaRPr lang="de-CH" dirty="0" smtClean="0"/>
          </a:p>
          <a:p>
            <a:r>
              <a:rPr lang="de-CH" dirty="0" smtClean="0"/>
              <a:t>• Seelsorge: Wissen kann der Beginn einer Einsicht sein. Und Einsicht kann der Beginn einer Veränderung sein.</a:t>
            </a:r>
          </a:p>
          <a:p>
            <a:endParaRPr lang="de-CH" dirty="0"/>
          </a:p>
          <a:p>
            <a:r>
              <a:rPr lang="de-CH" dirty="0" smtClean="0"/>
              <a:t>• Wann hört ein Arzt auf zu rauchen? Wenn er sein Wissen zulässt. Wenn er es an sich heran lässt. Wenn er eine Überzeugung wachsen lässt. Wenn er seine Überzeugung nährt. </a:t>
            </a:r>
          </a:p>
          <a:p>
            <a:endParaRPr lang="de-CH" dirty="0" smtClean="0"/>
          </a:p>
          <a:p>
            <a:r>
              <a:rPr lang="de-CH" dirty="0" smtClean="0"/>
              <a:t>-&gt; Süchte sind ein eigenes Thema. Da braucht es tiefgehende Einsicht in das, was in uns abgeht. Wer an der Oberfläche bleibt, wird nicht frei. Es braucht eine Begegnung mit der Realität, die mich betroffen macht. Sonst geht nichts. </a:t>
            </a:r>
          </a:p>
          <a:p>
            <a:endParaRPr lang="de-CH" dirty="0"/>
          </a:p>
          <a:p>
            <a:endParaRPr lang="de-CH"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0FAC6E94-CEEE-458F-B5B9-AD56B9A2C22E}" type="slidenum">
              <a:rPr lang="de-CH" smtClean="0"/>
              <a:t>8</a:t>
            </a:fld>
            <a:endParaRPr lang="de-CH"/>
          </a:p>
        </p:txBody>
      </p:sp>
      <p:sp>
        <p:nvSpPr>
          <p:cNvPr id="5" name="Notizenplatzhalter 2"/>
          <p:cNvSpPr>
            <a:spLocks noGrp="1"/>
          </p:cNvSpPr>
          <p:nvPr>
            <p:ph type="body" idx="1"/>
          </p:nvPr>
        </p:nvSpPr>
        <p:spPr/>
        <p:txBody>
          <a:bodyPr>
            <a:normAutofit/>
          </a:bodyPr>
          <a:lstStyle/>
          <a:p>
            <a:r>
              <a:rPr lang="de-CH" b="1" dirty="0" smtClean="0"/>
              <a:t>Erkenntnis</a:t>
            </a:r>
            <a:endParaRPr lang="de-CH" dirty="0" smtClean="0"/>
          </a:p>
          <a:p>
            <a:r>
              <a:rPr lang="de-CH" dirty="0" smtClean="0"/>
              <a:t>• Paulus hat Jesus Christus erkannt. Er wurde als ganze Person davon erfasst. Das war Lebens-verändernd. </a:t>
            </a:r>
          </a:p>
          <a:p>
            <a:endParaRPr lang="de-CH" dirty="0"/>
          </a:p>
          <a:p>
            <a:r>
              <a:rPr lang="de-CH" dirty="0" smtClean="0"/>
              <a:t>• Paulus nahm nicht bloss Wissen auf über Jesus Christus.</a:t>
            </a:r>
          </a:p>
          <a:p>
            <a:endParaRPr lang="de-CH" dirty="0"/>
          </a:p>
          <a:p>
            <a:r>
              <a:rPr lang="de-CH" dirty="0" smtClean="0"/>
              <a:t>• Theologie / theologische Ausbildung: Viel Wissen. Das ist ok. Brauchen wir. Wir brauchen jedoch auch eine Lebens-verändernde Kraft: Begegnung mit Gott und Erfasst-Werden von ihm. </a:t>
            </a:r>
          </a:p>
          <a:p>
            <a:r>
              <a:rPr lang="de-CH" dirty="0" smtClean="0"/>
              <a:t>• Feuer!</a:t>
            </a:r>
          </a:p>
          <a:p>
            <a:endParaRPr lang="de-CH" dirty="0"/>
          </a:p>
          <a:p>
            <a:r>
              <a:rPr lang="de-CH" dirty="0" smtClean="0"/>
              <a:t>• Kein Wissen, nur noch Emotion ist keine gute Alternative. Wem das Wissen fehlt, der ist manipulierbar. Er kann sich nicht orientieren. </a:t>
            </a:r>
          </a:p>
          <a:p>
            <a:endParaRPr lang="de-CH" dirty="0" smtClean="0"/>
          </a:p>
          <a:p>
            <a:r>
              <a:rPr lang="de-CH" dirty="0" smtClean="0"/>
              <a:t>• Ich stelle fest: Wenn ich rhetorisch gut predige, wenn ich die Emotionen gekonnt anspreche, kann ich fast sagen, was ich will. Es wird mir abgenommen. </a:t>
            </a:r>
            <a:endParaRPr lang="de-CH" dirty="0" smtClean="0"/>
          </a:p>
          <a:p>
            <a:endParaRPr lang="de-CH"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0FAC6E94-CEEE-458F-B5B9-AD56B9A2C22E}" type="slidenum">
              <a:rPr lang="de-CH" smtClean="0"/>
              <a:t>9</a:t>
            </a:fld>
            <a:endParaRPr lang="de-CH"/>
          </a:p>
        </p:txBody>
      </p:sp>
      <p:sp>
        <p:nvSpPr>
          <p:cNvPr id="5" name="Notizenplatzhalter 2"/>
          <p:cNvSpPr>
            <a:spLocks noGrp="1"/>
          </p:cNvSpPr>
          <p:nvPr>
            <p:ph type="body" idx="1"/>
          </p:nvPr>
        </p:nvSpPr>
        <p:spPr/>
        <p:txBody>
          <a:bodyPr>
            <a:normAutofit/>
          </a:bodyPr>
          <a:lstStyle/>
          <a:p>
            <a:r>
              <a:rPr lang="de-CH" b="1" dirty="0" smtClean="0"/>
              <a:t>Hiob</a:t>
            </a:r>
            <a:endParaRPr lang="de-CH" dirty="0" smtClean="0"/>
          </a:p>
          <a:p>
            <a:r>
              <a:rPr lang="de-CH" dirty="0" smtClean="0"/>
              <a:t>• Besitz verloren</a:t>
            </a:r>
          </a:p>
          <a:p>
            <a:r>
              <a:rPr lang="de-CH" dirty="0" smtClean="0"/>
              <a:t>• Kinder verloren</a:t>
            </a:r>
          </a:p>
          <a:p>
            <a:r>
              <a:rPr lang="de-CH" dirty="0" smtClean="0"/>
              <a:t>• Gesundheit verloren</a:t>
            </a:r>
          </a:p>
          <a:p>
            <a:endParaRPr lang="de-CH" dirty="0" smtClean="0"/>
          </a:p>
          <a:p>
            <a:r>
              <a:rPr lang="de-CH" b="1" dirty="0" smtClean="0"/>
              <a:t>Massive Krise und viele Fragen</a:t>
            </a:r>
          </a:p>
          <a:p>
            <a:r>
              <a:rPr lang="de-CH" dirty="0" smtClean="0"/>
              <a:t>• Gott lässt das zu</a:t>
            </a:r>
          </a:p>
          <a:p>
            <a:r>
              <a:rPr lang="de-CH" dirty="0" smtClean="0"/>
              <a:t>• Gott scheint es darauf anzulegen, bis an die Grenze zu gehen</a:t>
            </a:r>
          </a:p>
          <a:p>
            <a:r>
              <a:rPr lang="de-CH" dirty="0" smtClean="0"/>
              <a:t>• Doch er weiss es schon, Hiob noch nicht: es kommt gut. </a:t>
            </a:r>
            <a:endParaRPr lang="de-CH" dirty="0" smtClean="0"/>
          </a:p>
          <a:p>
            <a:endParaRPr lang="de-CH" dirty="0"/>
          </a:p>
          <a:p>
            <a:r>
              <a:rPr lang="de-CH" b="1" dirty="0" smtClean="0"/>
              <a:t>Die Antwort</a:t>
            </a:r>
          </a:p>
          <a:p>
            <a:r>
              <a:rPr lang="de-CH" dirty="0" smtClean="0"/>
              <a:t>• liegt in der Begegnung mit Gott</a:t>
            </a:r>
          </a:p>
          <a:p>
            <a:r>
              <a:rPr lang="de-CH" dirty="0" smtClean="0"/>
              <a:t>• </a:t>
            </a:r>
            <a:r>
              <a:rPr lang="de-CH" b="1" dirty="0" smtClean="0"/>
              <a:t>Die Begegnung mit Gott ist stärker als alle Fragen und Antworten</a:t>
            </a:r>
            <a:r>
              <a:rPr lang="de-CH" dirty="0" smtClean="0"/>
              <a:t>. </a:t>
            </a:r>
          </a:p>
          <a:p>
            <a:endParaRPr lang="de-CH" dirty="0"/>
          </a:p>
          <a:p>
            <a:endParaRPr lang="de-CH" dirty="0" smtClean="0"/>
          </a:p>
          <a:p>
            <a:endParaRPr lang="de-CH" dirty="0" smtClean="0"/>
          </a:p>
          <a:p>
            <a:endParaRPr lang="de-CH" dirty="0"/>
          </a:p>
          <a:p>
            <a:endParaRPr lang="de-CH"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lvl1pPr>
              <a:defRPr/>
            </a:lvl1pPr>
          </a:lstStyle>
          <a:p>
            <a:pPr>
              <a:defRPr/>
            </a:pPr>
            <a:fld id="{F86B3702-102C-44A1-8357-AD114C52B771}" type="datetimeFigureOut">
              <a:rPr lang="de-DE"/>
              <a:pPr>
                <a:defRPr/>
              </a:pPr>
              <a:t>27.12.2019</a:t>
            </a:fld>
            <a:endParaRPr lang="de-CH"/>
          </a:p>
        </p:txBody>
      </p:sp>
      <p:sp>
        <p:nvSpPr>
          <p:cNvPr id="5" name="Fußzeilenplatzhalter 4"/>
          <p:cNvSpPr>
            <a:spLocks noGrp="1"/>
          </p:cNvSpPr>
          <p:nvPr>
            <p:ph type="ftr" sz="quarter" idx="11"/>
          </p:nvPr>
        </p:nvSpPr>
        <p:spPr/>
        <p:txBody>
          <a:bodyPr/>
          <a:lstStyle>
            <a:lvl1pPr>
              <a:defRPr/>
            </a:lvl1pPr>
          </a:lstStyle>
          <a:p>
            <a:pPr>
              <a:defRPr/>
            </a:pPr>
            <a:endParaRPr lang="de-CH"/>
          </a:p>
        </p:txBody>
      </p:sp>
      <p:sp>
        <p:nvSpPr>
          <p:cNvPr id="6" name="Foliennummernplatzhalter 5"/>
          <p:cNvSpPr>
            <a:spLocks noGrp="1"/>
          </p:cNvSpPr>
          <p:nvPr>
            <p:ph type="sldNum" sz="quarter" idx="12"/>
          </p:nvPr>
        </p:nvSpPr>
        <p:spPr/>
        <p:txBody>
          <a:bodyPr/>
          <a:lstStyle>
            <a:lvl1pPr>
              <a:defRPr/>
            </a:lvl1pPr>
          </a:lstStyle>
          <a:p>
            <a:pPr>
              <a:defRPr/>
            </a:pPr>
            <a:fld id="{CF9835A7-0EFA-428D-A217-23BC17A36AAB}" type="slidenum">
              <a:rPr lang="de-CH"/>
              <a:pPr>
                <a:defRPr/>
              </a:pPr>
              <a:t>‹Nr.›</a:t>
            </a:fld>
            <a:endParaRPr lang="de-CH"/>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61CD50D-3C01-4D4C-948F-E48393B1B6CB}" type="datetimeFigureOut">
              <a:rPr lang="de-DE"/>
              <a:pPr>
                <a:defRPr/>
              </a:pPr>
              <a:t>27.12.2019</a:t>
            </a:fld>
            <a:endParaRPr lang="de-CH"/>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de-CH"/>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26242B0-9176-42E3-B96C-ED62C796A6CC}" type="slidenum">
              <a:rPr lang="de-CH"/>
              <a:pPr>
                <a:defRPr/>
              </a:pPr>
              <a:t>‹Nr.›</a:t>
            </a:fld>
            <a:endParaRPr lang="de-CH"/>
          </a:p>
        </p:txBody>
      </p:sp>
    </p:spTree>
  </p:cSld>
  <p:clrMap bg1="lt1" tx1="dk1" bg2="lt2" tx2="dk2" accent1="accent1" accent2="accent2" accent3="accent3" accent4="accent4" accent5="accent5" accent6="accent6" hlink="hlink" folHlink="folHlink"/>
  <p:sldLayoutIdLst>
    <p:sldLayoutId id="2147483649" r:id="rId1"/>
  </p:sldLayoutIdLst>
  <p:transition spd="med">
    <p:fad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s14-eu5.startpage.com/cgi-bin/serveimage?url=https:%2F%2Fimages-na.ssl-images-amazon.com%2Fimages%2FI%2FA1aJYVhnA8L._SL1500_.jpg&amp;sp=cd938d8d294fcd582bb47b387f3a6228"/>
          <p:cNvPicPr>
            <a:picLocks noChangeAspect="1" noChangeArrowheads="1"/>
          </p:cNvPicPr>
          <p:nvPr/>
        </p:nvPicPr>
        <p:blipFill>
          <a:blip r:embed="rId3" cstate="print"/>
          <a:srcRect t="13601" b="2124"/>
          <a:stretch>
            <a:fillRect/>
          </a:stretch>
        </p:blipFill>
        <p:spPr bwMode="auto">
          <a:xfrm>
            <a:off x="539552" y="123478"/>
            <a:ext cx="7944939" cy="4463727"/>
          </a:xfrm>
          <a:prstGeom prst="rect">
            <a:avLst/>
          </a:prstGeom>
          <a:noFill/>
          <a:effectLst>
            <a:softEdge rad="635000"/>
          </a:effectLst>
        </p:spPr>
      </p:pic>
      <p:sp>
        <p:nvSpPr>
          <p:cNvPr id="2" name="Textfeld 1"/>
          <p:cNvSpPr txBox="1"/>
          <p:nvPr/>
        </p:nvSpPr>
        <p:spPr>
          <a:xfrm>
            <a:off x="7729600" y="51470"/>
            <a:ext cx="1378904" cy="246221"/>
          </a:xfrm>
          <a:prstGeom prst="rect">
            <a:avLst/>
          </a:prstGeom>
          <a:noFill/>
          <a:effectLst/>
        </p:spPr>
        <p:txBody>
          <a:bodyPr wrap="none" rtlCol="0">
            <a:spAutoFit/>
          </a:bodyPr>
          <a:lstStyle/>
          <a:p>
            <a:r>
              <a:rPr lang="de-CH" sz="1000" b="1" i="1" dirty="0" smtClean="0">
                <a:latin typeface="+mn-lt"/>
              </a:rPr>
              <a:t>Markus Burkhart 2019</a:t>
            </a:r>
            <a:endParaRPr lang="de-CH" sz="1000" b="1" i="1" dirty="0">
              <a:latin typeface="+mn-lt"/>
            </a:endParaRPr>
          </a:p>
        </p:txBody>
      </p:sp>
      <p:sp>
        <p:nvSpPr>
          <p:cNvPr id="4" name="Textfeld 3"/>
          <p:cNvSpPr txBox="1"/>
          <p:nvPr/>
        </p:nvSpPr>
        <p:spPr>
          <a:xfrm>
            <a:off x="0" y="3859983"/>
            <a:ext cx="9144000" cy="1267215"/>
          </a:xfrm>
          <a:prstGeom prst="rect">
            <a:avLst/>
          </a:prstGeom>
          <a:noFill/>
          <a:ln>
            <a:noFill/>
          </a:ln>
          <a:effectLst>
            <a:softEdge rad="317500"/>
          </a:effectLst>
        </p:spPr>
        <p:txBody>
          <a:bodyPr wrap="square" lIns="180000" tIns="216000" bIns="216000" rtlCol="0">
            <a:spAutoFit/>
          </a:bodyPr>
          <a:lstStyle/>
          <a:p>
            <a:pPr algn="ctr"/>
            <a:r>
              <a:rPr lang="de-CH" sz="5400" b="1" i="1" dirty="0" smtClean="0">
                <a:solidFill>
                  <a:prstClr val="black"/>
                </a:solidFill>
                <a:latin typeface="+mj-lt"/>
              </a:rPr>
              <a:t>Das </a:t>
            </a:r>
            <a:r>
              <a:rPr lang="de-CH" sz="5400" b="1" i="1" dirty="0" smtClean="0">
                <a:ln w="12700">
                  <a:noFill/>
                </a:ln>
                <a:solidFill>
                  <a:srgbClr val="F9735D"/>
                </a:solidFill>
                <a:latin typeface="+mj-lt"/>
              </a:rPr>
              <a:t>BEST</a:t>
            </a:r>
            <a:r>
              <a:rPr lang="de-CH" sz="5400" b="1" i="1" dirty="0" smtClean="0">
                <a:ln w="12700">
                  <a:noFill/>
                </a:ln>
                <a:latin typeface="+mj-lt"/>
              </a:rPr>
              <a:t>-</a:t>
            </a:r>
            <a:r>
              <a:rPr lang="de-CH" sz="5400" b="1" i="1" dirty="0" smtClean="0">
                <a:solidFill>
                  <a:prstClr val="black"/>
                </a:solidFill>
                <a:latin typeface="+mj-lt"/>
              </a:rPr>
              <a:t>Prinzip</a:t>
            </a:r>
            <a:endParaRPr lang="de-DE" sz="5400" b="1" i="1" dirty="0" smtClean="0">
              <a:solidFill>
                <a:prstClr val="black"/>
              </a:solidFill>
              <a:latin typeface="+mj-lt"/>
            </a:endParaRPr>
          </a:p>
        </p:txBody>
      </p:sp>
      <p:pic>
        <p:nvPicPr>
          <p:cNvPr id="6" name="Picture 2" descr="https://www.feg-embrach.ch/fileadmin/_processed_/a/1/csm_logo_d64b9d7697.png"/>
          <p:cNvPicPr>
            <a:picLocks noChangeAspect="1" noChangeArrowheads="1"/>
          </p:cNvPicPr>
          <p:nvPr/>
        </p:nvPicPr>
        <p:blipFill>
          <a:blip r:embed="rId4" cstate="print"/>
          <a:srcRect/>
          <a:stretch>
            <a:fillRect/>
          </a:stretch>
        </p:blipFill>
        <p:spPr bwMode="auto">
          <a:xfrm>
            <a:off x="179513" y="123478"/>
            <a:ext cx="1584176" cy="517187"/>
          </a:xfrm>
          <a:prstGeom prst="rect">
            <a:avLst/>
          </a:prstGeom>
          <a:noFill/>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14-eu5.startpage.com/cgi-bin/serveimage?url=https:%2F%2Fimages-na.ssl-images-amazon.com%2Fimages%2FI%2FA1aJYVhnA8L._SL1500_.jpg&amp;sp=cd938d8d294fcd582bb47b387f3a6228"/>
          <p:cNvPicPr>
            <a:picLocks noChangeAspect="1" noChangeArrowheads="1"/>
          </p:cNvPicPr>
          <p:nvPr/>
        </p:nvPicPr>
        <p:blipFill>
          <a:blip r:embed="rId3" cstate="print"/>
          <a:srcRect t="13601" b="2124"/>
          <a:stretch>
            <a:fillRect/>
          </a:stretch>
        </p:blipFill>
        <p:spPr bwMode="auto">
          <a:xfrm>
            <a:off x="0" y="221774"/>
            <a:ext cx="2014103" cy="1131589"/>
          </a:xfrm>
          <a:prstGeom prst="rect">
            <a:avLst/>
          </a:prstGeom>
          <a:noFill/>
          <a:effectLst>
            <a:softEdge rad="317500"/>
          </a:effectLst>
        </p:spPr>
      </p:pic>
      <p:sp>
        <p:nvSpPr>
          <p:cNvPr id="3" name="Textfeld 2"/>
          <p:cNvSpPr txBox="1"/>
          <p:nvPr/>
        </p:nvSpPr>
        <p:spPr>
          <a:xfrm>
            <a:off x="0" y="51470"/>
            <a:ext cx="1979712" cy="338554"/>
          </a:xfrm>
          <a:prstGeom prst="rect">
            <a:avLst/>
          </a:prstGeom>
          <a:ln>
            <a:noFill/>
          </a:ln>
          <a:effectLst/>
        </p:spPr>
        <p:txBody>
          <a:bodyPr wrap="square" rtlCol="0">
            <a:spAutoFit/>
          </a:bodyPr>
          <a:lstStyle/>
          <a:p>
            <a:pPr algn="ctr"/>
            <a:r>
              <a:rPr lang="de-CH" sz="1600" b="1" i="1" dirty="0" smtClean="0">
                <a:solidFill>
                  <a:prstClr val="black"/>
                </a:solidFill>
                <a:latin typeface="+mj-lt"/>
              </a:rPr>
              <a:t>Das </a:t>
            </a:r>
            <a:r>
              <a:rPr lang="de-CH" sz="1600" b="1" i="1" dirty="0" smtClean="0">
                <a:ln w="12700">
                  <a:noFill/>
                </a:ln>
                <a:solidFill>
                  <a:srgbClr val="F9735D"/>
                </a:solidFill>
                <a:latin typeface="+mj-lt"/>
              </a:rPr>
              <a:t>BEST</a:t>
            </a:r>
            <a:r>
              <a:rPr lang="de-CH" sz="1600" b="1" i="1" dirty="0" smtClean="0">
                <a:ln w="12700">
                  <a:noFill/>
                </a:ln>
                <a:latin typeface="+mj-lt"/>
              </a:rPr>
              <a:t>-</a:t>
            </a:r>
            <a:r>
              <a:rPr lang="de-CH" sz="1600" b="1" i="1" dirty="0" smtClean="0">
                <a:solidFill>
                  <a:prstClr val="black"/>
                </a:solidFill>
                <a:latin typeface="+mj-lt"/>
              </a:rPr>
              <a:t>Prinzip</a:t>
            </a:r>
            <a:endParaRPr lang="de-DE" sz="1600" b="1" i="1" dirty="0" smtClean="0">
              <a:solidFill>
                <a:prstClr val="black"/>
              </a:solidFill>
              <a:latin typeface="+mj-lt"/>
            </a:endParaRPr>
          </a:p>
        </p:txBody>
      </p:sp>
      <p:graphicFrame>
        <p:nvGraphicFramePr>
          <p:cNvPr id="4" name="Tabelle 3"/>
          <p:cNvGraphicFramePr>
            <a:graphicFrameLocks noGrp="1"/>
          </p:cNvGraphicFramePr>
          <p:nvPr/>
        </p:nvGraphicFramePr>
        <p:xfrm>
          <a:off x="2483768" y="352502"/>
          <a:ext cx="6264696" cy="4451496"/>
        </p:xfrm>
        <a:graphic>
          <a:graphicData uri="http://schemas.openxmlformats.org/drawingml/2006/table">
            <a:tbl>
              <a:tblPr>
                <a:effectLst>
                  <a:outerShdw blurRad="50800" dist="38100" dir="2700000" algn="tl" rotWithShape="0">
                    <a:prstClr val="black">
                      <a:alpha val="40000"/>
                    </a:prstClr>
                  </a:outerShdw>
                </a:effectLst>
                <a:tableStyleId>{37CE84F3-28C3-443E-9E96-99CF82512B78}</a:tableStyleId>
              </a:tblPr>
              <a:tblGrid>
                <a:gridCol w="3132348"/>
                <a:gridCol w="3132348"/>
              </a:tblGrid>
              <a:tr h="0">
                <a:tc>
                  <a:txBody>
                    <a:bodyPr/>
                    <a:lstStyle/>
                    <a:p>
                      <a:pPr algn="ctr" hangingPunct="0">
                        <a:lnSpc>
                          <a:spcPct val="107000"/>
                        </a:lnSpc>
                        <a:spcBef>
                          <a:spcPts val="600"/>
                        </a:spcBef>
                        <a:spcAft>
                          <a:spcPts val="600"/>
                        </a:spcAft>
                      </a:pPr>
                      <a:r>
                        <a:rPr lang="de-CH" sz="2000" b="1" i="1" spc="25" dirty="0"/>
                        <a:t>Die Wahrheit als </a:t>
                      </a:r>
                      <a:r>
                        <a:rPr lang="de-CH" sz="2000" b="1" i="1" spc="25" dirty="0" smtClean="0"/>
                        <a:t>Lehre</a:t>
                      </a:r>
                      <a:endParaRPr lang="de-CH" sz="2000" b="1" i="1" spc="25" dirty="0">
                        <a:latin typeface="Arial"/>
                        <a:ea typeface="Times New Roman"/>
                      </a:endParaRPr>
                    </a:p>
                  </a:txBody>
                  <a:tcPr marL="108000" marR="108000" marT="72000" marB="72000" anchor="ctr">
                    <a:solidFill>
                      <a:schemeClr val="accent1">
                        <a:lumMod val="75000"/>
                      </a:schemeClr>
                    </a:solidFill>
                  </a:tcPr>
                </a:tc>
                <a:tc>
                  <a:txBody>
                    <a:bodyPr/>
                    <a:lstStyle/>
                    <a:p>
                      <a:pPr algn="ctr" hangingPunct="0">
                        <a:lnSpc>
                          <a:spcPct val="107000"/>
                        </a:lnSpc>
                        <a:spcBef>
                          <a:spcPts val="600"/>
                        </a:spcBef>
                        <a:spcAft>
                          <a:spcPts val="600"/>
                        </a:spcAft>
                      </a:pPr>
                      <a:r>
                        <a:rPr lang="de-CH" sz="2000" b="1" i="1" spc="25" dirty="0"/>
                        <a:t>Die Wahrheit als Person: Jesus Christus</a:t>
                      </a:r>
                      <a:endParaRPr lang="de-CH" sz="2000" b="1" i="1" spc="25" dirty="0">
                        <a:latin typeface="Arial"/>
                        <a:ea typeface="Times New Roman"/>
                      </a:endParaRPr>
                    </a:p>
                  </a:txBody>
                  <a:tcPr marL="108000" marR="108000" marT="72000" marB="72000" anchor="ctr">
                    <a:solidFill>
                      <a:srgbClr val="F9735D"/>
                    </a:solidFill>
                  </a:tcPr>
                </a:tc>
              </a:tr>
              <a:tr h="0">
                <a:tc>
                  <a:txBody>
                    <a:bodyPr/>
                    <a:lstStyle/>
                    <a:p>
                      <a:pPr algn="l" hangingPunct="0">
                        <a:lnSpc>
                          <a:spcPct val="107000"/>
                        </a:lnSpc>
                        <a:spcBef>
                          <a:spcPts val="600"/>
                        </a:spcBef>
                        <a:spcAft>
                          <a:spcPts val="600"/>
                        </a:spcAft>
                      </a:pPr>
                      <a:r>
                        <a:rPr lang="de-CH" sz="2000" i="1" spc="25" dirty="0">
                          <a:solidFill>
                            <a:schemeClr val="tx1"/>
                          </a:solidFill>
                        </a:rPr>
                        <a:t>Ich kann sie wissen.</a:t>
                      </a:r>
                      <a:endParaRPr lang="de-CH" sz="2000" i="1" spc="25" dirty="0">
                        <a:solidFill>
                          <a:schemeClr val="tx1"/>
                        </a:solidFill>
                        <a:latin typeface="Arial"/>
                        <a:ea typeface="Times New Roman"/>
                      </a:endParaRPr>
                    </a:p>
                  </a:txBody>
                  <a:tcPr marL="108000" marR="108000" marT="72000" marB="72000" anchor="ctr">
                    <a:solidFill>
                      <a:schemeClr val="accent1">
                        <a:lumMod val="20000"/>
                        <a:lumOff val="80000"/>
                      </a:schemeClr>
                    </a:solidFill>
                  </a:tcPr>
                </a:tc>
                <a:tc>
                  <a:txBody>
                    <a:bodyPr/>
                    <a:lstStyle/>
                    <a:p>
                      <a:pPr algn="l" hangingPunct="0">
                        <a:lnSpc>
                          <a:spcPct val="107000"/>
                        </a:lnSpc>
                        <a:spcBef>
                          <a:spcPts val="600"/>
                        </a:spcBef>
                        <a:spcAft>
                          <a:spcPts val="600"/>
                        </a:spcAft>
                      </a:pPr>
                      <a:r>
                        <a:rPr lang="de-CH" sz="2000" i="1" spc="25" dirty="0">
                          <a:solidFill>
                            <a:schemeClr val="tx1"/>
                          </a:solidFill>
                        </a:rPr>
                        <a:t>Ich kann IHM begegnen. </a:t>
                      </a:r>
                      <a:endParaRPr lang="de-CH" sz="2000" i="1" spc="25" dirty="0">
                        <a:solidFill>
                          <a:schemeClr val="tx1"/>
                        </a:solidFill>
                        <a:latin typeface="Arial"/>
                        <a:ea typeface="Times New Roman"/>
                      </a:endParaRPr>
                    </a:p>
                  </a:txBody>
                  <a:tcPr marL="108000" marR="108000" marT="72000" marB="72000" anchor="ctr">
                    <a:solidFill>
                      <a:schemeClr val="accent6">
                        <a:lumMod val="40000"/>
                        <a:lumOff val="60000"/>
                      </a:schemeClr>
                    </a:solidFill>
                  </a:tcPr>
                </a:tc>
              </a:tr>
              <a:tr h="0">
                <a:tc>
                  <a:txBody>
                    <a:bodyPr/>
                    <a:lstStyle/>
                    <a:p>
                      <a:pPr algn="l" hangingPunct="0">
                        <a:lnSpc>
                          <a:spcPct val="107000"/>
                        </a:lnSpc>
                        <a:spcBef>
                          <a:spcPts val="600"/>
                        </a:spcBef>
                        <a:spcAft>
                          <a:spcPts val="600"/>
                        </a:spcAft>
                      </a:pPr>
                      <a:r>
                        <a:rPr lang="de-CH" sz="2000" i="1" spc="25" dirty="0">
                          <a:solidFill>
                            <a:schemeClr val="tx1"/>
                          </a:solidFill>
                        </a:rPr>
                        <a:t>Ich kann sie lernen und studieren.</a:t>
                      </a:r>
                      <a:endParaRPr lang="de-CH" sz="2000" i="1" spc="25" dirty="0">
                        <a:solidFill>
                          <a:schemeClr val="tx1"/>
                        </a:solidFill>
                        <a:latin typeface="Arial"/>
                        <a:ea typeface="Times New Roman"/>
                      </a:endParaRPr>
                    </a:p>
                  </a:txBody>
                  <a:tcPr marL="108000" marR="108000" marT="72000" marB="72000" anchor="ctr">
                    <a:solidFill>
                      <a:schemeClr val="accent1">
                        <a:lumMod val="20000"/>
                        <a:lumOff val="80000"/>
                      </a:schemeClr>
                    </a:solidFill>
                  </a:tcPr>
                </a:tc>
                <a:tc>
                  <a:txBody>
                    <a:bodyPr/>
                    <a:lstStyle/>
                    <a:p>
                      <a:pPr algn="l" hangingPunct="0">
                        <a:lnSpc>
                          <a:spcPct val="107000"/>
                        </a:lnSpc>
                        <a:spcBef>
                          <a:spcPts val="600"/>
                        </a:spcBef>
                        <a:spcAft>
                          <a:spcPts val="600"/>
                        </a:spcAft>
                      </a:pPr>
                      <a:r>
                        <a:rPr lang="de-CH" sz="2000" i="1" spc="25" dirty="0">
                          <a:solidFill>
                            <a:schemeClr val="tx1"/>
                          </a:solidFill>
                        </a:rPr>
                        <a:t>Ich kann eine Beziehung haben zu IHM.</a:t>
                      </a:r>
                      <a:endParaRPr lang="de-CH" sz="2000" i="1" spc="25" dirty="0">
                        <a:solidFill>
                          <a:schemeClr val="tx1"/>
                        </a:solidFill>
                        <a:latin typeface="Arial"/>
                        <a:ea typeface="Times New Roman"/>
                      </a:endParaRPr>
                    </a:p>
                  </a:txBody>
                  <a:tcPr marL="108000" marR="108000" marT="72000" marB="72000" anchor="ctr">
                    <a:solidFill>
                      <a:schemeClr val="accent6">
                        <a:lumMod val="40000"/>
                        <a:lumOff val="60000"/>
                      </a:schemeClr>
                    </a:solidFill>
                  </a:tcPr>
                </a:tc>
              </a:tr>
              <a:tr h="0">
                <a:tc>
                  <a:txBody>
                    <a:bodyPr/>
                    <a:lstStyle/>
                    <a:p>
                      <a:pPr algn="l" hangingPunct="0">
                        <a:lnSpc>
                          <a:spcPct val="107000"/>
                        </a:lnSpc>
                        <a:spcBef>
                          <a:spcPts val="600"/>
                        </a:spcBef>
                        <a:spcAft>
                          <a:spcPts val="600"/>
                        </a:spcAft>
                      </a:pPr>
                      <a:r>
                        <a:rPr lang="de-CH" sz="2000" i="1" spc="25" dirty="0">
                          <a:solidFill>
                            <a:schemeClr val="tx1"/>
                          </a:solidFill>
                        </a:rPr>
                        <a:t>Ich kann sie mit Worten wiederholen.</a:t>
                      </a:r>
                      <a:endParaRPr lang="de-CH" sz="2000" i="1" spc="25" dirty="0">
                        <a:solidFill>
                          <a:schemeClr val="tx1"/>
                        </a:solidFill>
                        <a:latin typeface="Arial"/>
                        <a:ea typeface="Times New Roman"/>
                      </a:endParaRPr>
                    </a:p>
                  </a:txBody>
                  <a:tcPr marL="108000" marR="108000" marT="72000" marB="72000" anchor="ctr">
                    <a:solidFill>
                      <a:schemeClr val="accent1">
                        <a:lumMod val="20000"/>
                        <a:lumOff val="80000"/>
                      </a:schemeClr>
                    </a:solidFill>
                  </a:tcPr>
                </a:tc>
                <a:tc>
                  <a:txBody>
                    <a:bodyPr/>
                    <a:lstStyle/>
                    <a:p>
                      <a:pPr algn="l" hangingPunct="0">
                        <a:lnSpc>
                          <a:spcPct val="107000"/>
                        </a:lnSpc>
                        <a:spcBef>
                          <a:spcPts val="600"/>
                        </a:spcBef>
                        <a:spcAft>
                          <a:spcPts val="600"/>
                        </a:spcAft>
                      </a:pPr>
                      <a:r>
                        <a:rPr lang="de-CH" sz="2000" i="1" spc="25" dirty="0">
                          <a:solidFill>
                            <a:schemeClr val="tx1"/>
                          </a:solidFill>
                        </a:rPr>
                        <a:t>Ich kann die Wahrheit leben.</a:t>
                      </a:r>
                      <a:endParaRPr lang="de-CH" sz="2000" i="1" spc="25" dirty="0">
                        <a:solidFill>
                          <a:schemeClr val="tx1"/>
                        </a:solidFill>
                        <a:latin typeface="Arial"/>
                        <a:ea typeface="Times New Roman"/>
                      </a:endParaRPr>
                    </a:p>
                  </a:txBody>
                  <a:tcPr marL="108000" marR="108000" marT="72000" marB="72000" anchor="ctr">
                    <a:solidFill>
                      <a:schemeClr val="accent6">
                        <a:lumMod val="40000"/>
                        <a:lumOff val="60000"/>
                      </a:schemeClr>
                    </a:solidFill>
                  </a:tcPr>
                </a:tc>
              </a:tr>
              <a:tr h="0">
                <a:tc>
                  <a:txBody>
                    <a:bodyPr/>
                    <a:lstStyle/>
                    <a:p>
                      <a:pPr algn="l" hangingPunct="0">
                        <a:lnSpc>
                          <a:spcPct val="107000"/>
                        </a:lnSpc>
                        <a:spcBef>
                          <a:spcPts val="600"/>
                        </a:spcBef>
                        <a:spcAft>
                          <a:spcPts val="600"/>
                        </a:spcAft>
                      </a:pPr>
                      <a:r>
                        <a:rPr lang="de-CH" sz="2000" i="1" spc="25" dirty="0">
                          <a:solidFill>
                            <a:schemeClr val="tx1"/>
                          </a:solidFill>
                        </a:rPr>
                        <a:t>Das Denken, der Intellekt ist hilfreich.</a:t>
                      </a:r>
                      <a:endParaRPr lang="de-CH" sz="2000" i="1" spc="25" dirty="0">
                        <a:solidFill>
                          <a:schemeClr val="tx1"/>
                        </a:solidFill>
                        <a:latin typeface="Arial"/>
                        <a:ea typeface="Times New Roman"/>
                      </a:endParaRPr>
                    </a:p>
                  </a:txBody>
                  <a:tcPr marL="108000" marR="108000" marT="72000" marB="72000" anchor="ctr">
                    <a:solidFill>
                      <a:schemeClr val="accent1">
                        <a:lumMod val="20000"/>
                        <a:lumOff val="80000"/>
                      </a:schemeClr>
                    </a:solidFill>
                  </a:tcPr>
                </a:tc>
                <a:tc>
                  <a:txBody>
                    <a:bodyPr/>
                    <a:lstStyle/>
                    <a:p>
                      <a:pPr algn="l" hangingPunct="0">
                        <a:lnSpc>
                          <a:spcPct val="107000"/>
                        </a:lnSpc>
                        <a:spcBef>
                          <a:spcPts val="600"/>
                        </a:spcBef>
                        <a:spcAft>
                          <a:spcPts val="600"/>
                        </a:spcAft>
                      </a:pPr>
                      <a:r>
                        <a:rPr lang="de-CH" sz="2000" i="1" spc="25" dirty="0">
                          <a:solidFill>
                            <a:schemeClr val="tx1"/>
                          </a:solidFill>
                        </a:rPr>
                        <a:t>Es geht um mein Herz: </a:t>
                      </a:r>
                      <a:r>
                        <a:rPr lang="de-CH" sz="2000" i="1" spc="25" dirty="0" smtClean="0">
                          <a:solidFill>
                            <a:schemeClr val="tx1"/>
                          </a:solidFill>
                        </a:rPr>
                        <a:t>ich </a:t>
                      </a:r>
                      <a:r>
                        <a:rPr lang="de-CH" sz="2000" i="1" spc="25" dirty="0">
                          <a:solidFill>
                            <a:schemeClr val="tx1"/>
                          </a:solidFill>
                        </a:rPr>
                        <a:t>als ganze Person.</a:t>
                      </a:r>
                      <a:endParaRPr lang="de-CH" sz="2000" i="1" spc="25" dirty="0">
                        <a:solidFill>
                          <a:schemeClr val="tx1"/>
                        </a:solidFill>
                        <a:latin typeface="Arial"/>
                        <a:ea typeface="Times New Roman"/>
                      </a:endParaRPr>
                    </a:p>
                  </a:txBody>
                  <a:tcPr marL="108000" marR="108000" marT="72000" marB="72000" anchor="ctr">
                    <a:solidFill>
                      <a:schemeClr val="accent6">
                        <a:lumMod val="40000"/>
                        <a:lumOff val="60000"/>
                      </a:schemeClr>
                    </a:solidFill>
                  </a:tcPr>
                </a:tc>
              </a:tr>
              <a:tr h="0">
                <a:tc>
                  <a:txBody>
                    <a:bodyPr/>
                    <a:lstStyle/>
                    <a:p>
                      <a:pPr algn="l" hangingPunct="0">
                        <a:lnSpc>
                          <a:spcPct val="107000"/>
                        </a:lnSpc>
                        <a:spcBef>
                          <a:spcPts val="600"/>
                        </a:spcBef>
                        <a:spcAft>
                          <a:spcPts val="600"/>
                        </a:spcAft>
                      </a:pPr>
                      <a:r>
                        <a:rPr lang="de-CH" sz="2000" i="1" spc="25" dirty="0" smtClean="0">
                          <a:solidFill>
                            <a:schemeClr val="tx1"/>
                          </a:solidFill>
                          <a:latin typeface="+mn-lt"/>
                          <a:ea typeface="Times New Roman"/>
                        </a:rPr>
                        <a:t>Ich habe die Wahrheit</a:t>
                      </a:r>
                      <a:r>
                        <a:rPr lang="de-CH" sz="2000" i="1" spc="25" baseline="0" dirty="0" smtClean="0">
                          <a:solidFill>
                            <a:schemeClr val="tx1"/>
                          </a:solidFill>
                          <a:latin typeface="+mn-lt"/>
                          <a:ea typeface="Times New Roman"/>
                        </a:rPr>
                        <a:t> erfasst.</a:t>
                      </a:r>
                      <a:endParaRPr lang="de-CH" sz="2000" i="1" spc="25" dirty="0">
                        <a:solidFill>
                          <a:schemeClr val="tx1"/>
                        </a:solidFill>
                        <a:latin typeface="+mn-lt"/>
                        <a:ea typeface="Times New Roman"/>
                      </a:endParaRPr>
                    </a:p>
                  </a:txBody>
                  <a:tcPr marL="108000" marR="108000" marT="72000" marB="72000" anchor="ctr">
                    <a:solidFill>
                      <a:schemeClr val="accent1">
                        <a:lumMod val="20000"/>
                        <a:lumOff val="80000"/>
                      </a:schemeClr>
                    </a:solidFill>
                  </a:tcPr>
                </a:tc>
                <a:tc>
                  <a:txBody>
                    <a:bodyPr/>
                    <a:lstStyle/>
                    <a:p>
                      <a:pPr algn="l" hangingPunct="0">
                        <a:lnSpc>
                          <a:spcPct val="107000"/>
                        </a:lnSpc>
                        <a:spcBef>
                          <a:spcPts val="600"/>
                        </a:spcBef>
                        <a:spcAft>
                          <a:spcPts val="600"/>
                        </a:spcAft>
                      </a:pPr>
                      <a:r>
                        <a:rPr lang="de-CH" sz="2000" i="1" spc="25" dirty="0" smtClean="0">
                          <a:solidFill>
                            <a:schemeClr val="tx1"/>
                          </a:solidFill>
                          <a:latin typeface="+mn-lt"/>
                          <a:ea typeface="Times New Roman"/>
                        </a:rPr>
                        <a:t>Die Wahrheit hat mich erfasst.</a:t>
                      </a:r>
                      <a:endParaRPr lang="de-CH" sz="2000" i="1" spc="25" dirty="0">
                        <a:solidFill>
                          <a:schemeClr val="tx1"/>
                        </a:solidFill>
                        <a:latin typeface="+mn-lt"/>
                        <a:ea typeface="Times New Roman"/>
                      </a:endParaRPr>
                    </a:p>
                  </a:txBody>
                  <a:tcPr marL="108000" marR="108000" marT="72000" marB="72000" anchor="ctr">
                    <a:solidFill>
                      <a:schemeClr val="accent6">
                        <a:lumMod val="40000"/>
                        <a:lumOff val="60000"/>
                      </a:schemeClr>
                    </a:solidFill>
                  </a:tcPr>
                </a:tc>
              </a:tr>
            </a:tbl>
          </a:graphicData>
        </a:graphic>
      </p:graphicFrame>
      <p:sp>
        <p:nvSpPr>
          <p:cNvPr id="5" name="Rechteck 4"/>
          <p:cNvSpPr/>
          <p:nvPr/>
        </p:nvSpPr>
        <p:spPr>
          <a:xfrm>
            <a:off x="2284484" y="4083918"/>
            <a:ext cx="6545940"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i="1"/>
          </a:p>
        </p:txBody>
      </p:sp>
      <p:sp>
        <p:nvSpPr>
          <p:cNvPr id="6" name="Rechteck 5"/>
          <p:cNvSpPr/>
          <p:nvPr/>
        </p:nvSpPr>
        <p:spPr>
          <a:xfrm>
            <a:off x="2287878" y="3291830"/>
            <a:ext cx="6545940"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i="1"/>
          </a:p>
        </p:txBody>
      </p:sp>
      <p:sp>
        <p:nvSpPr>
          <p:cNvPr id="7" name="Rechteck 6"/>
          <p:cNvSpPr/>
          <p:nvPr/>
        </p:nvSpPr>
        <p:spPr>
          <a:xfrm>
            <a:off x="2291272" y="2355726"/>
            <a:ext cx="654594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i="1"/>
          </a:p>
        </p:txBody>
      </p:sp>
      <p:sp>
        <p:nvSpPr>
          <p:cNvPr id="8" name="Rechteck 7"/>
          <p:cNvSpPr/>
          <p:nvPr/>
        </p:nvSpPr>
        <p:spPr>
          <a:xfrm>
            <a:off x="2294666" y="1669766"/>
            <a:ext cx="6545940" cy="757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i="1"/>
          </a:p>
        </p:txBody>
      </p:sp>
      <p:sp>
        <p:nvSpPr>
          <p:cNvPr id="9" name="Rechteck 8"/>
          <p:cNvSpPr/>
          <p:nvPr/>
        </p:nvSpPr>
        <p:spPr>
          <a:xfrm>
            <a:off x="2298060" y="1152164"/>
            <a:ext cx="6545940" cy="771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i="1"/>
          </a:p>
        </p:txBody>
      </p:sp>
      <p:sp>
        <p:nvSpPr>
          <p:cNvPr id="10" name="Textfeld 9"/>
          <p:cNvSpPr txBox="1"/>
          <p:nvPr/>
        </p:nvSpPr>
        <p:spPr>
          <a:xfrm>
            <a:off x="576064" y="731946"/>
            <a:ext cx="899592" cy="903700"/>
          </a:xfrm>
          <a:prstGeom prst="rect">
            <a:avLst/>
          </a:prstGeom>
          <a:noFill/>
          <a:ln>
            <a:noFill/>
          </a:ln>
          <a:effectLst>
            <a:softEdge rad="317500"/>
          </a:effectLst>
        </p:spPr>
        <p:txBody>
          <a:bodyPr wrap="square" lIns="36000" tIns="36000" rIns="36000" bIns="36000" rtlCol="0" anchor="ctr" anchorCtr="1">
            <a:spAutoFit/>
          </a:bodyPr>
          <a:lstStyle/>
          <a:p>
            <a:pPr algn="ctr"/>
            <a:r>
              <a:rPr lang="de-CH" sz="5400" b="1" i="1" dirty="0" smtClean="0">
                <a:ln w="12700">
                  <a:noFill/>
                </a:ln>
                <a:solidFill>
                  <a:srgbClr val="F9735D"/>
                </a:solidFill>
                <a:latin typeface="+mj-lt"/>
              </a:rPr>
              <a:t>E</a:t>
            </a:r>
            <a:endParaRPr lang="de-DE" sz="5400" b="1" i="1" dirty="0" smtClean="0">
              <a:solidFill>
                <a:prstClr val="black"/>
              </a:solidFill>
              <a:latin typeface="+mj-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1000"/>
                                        <p:tgtEl>
                                          <p:spTgt spid="8"/>
                                        </p:tgtEl>
                                      </p:cBhvr>
                                    </p:animEffect>
                                    <p:set>
                                      <p:cBhvr>
                                        <p:cTn id="12" dur="1" fill="hold">
                                          <p:stCondLst>
                                            <p:cond delay="9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1000"/>
                                        <p:tgtEl>
                                          <p:spTgt spid="7"/>
                                        </p:tgtEl>
                                      </p:cBhvr>
                                    </p:animEffect>
                                    <p:set>
                                      <p:cBhvr>
                                        <p:cTn id="17" dur="1" fill="hold">
                                          <p:stCondLst>
                                            <p:cond delay="9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1000"/>
                                        <p:tgtEl>
                                          <p:spTgt spid="6"/>
                                        </p:tgtEl>
                                      </p:cBhvr>
                                    </p:animEffect>
                                    <p:set>
                                      <p:cBhvr>
                                        <p:cTn id="22" dur="1" fill="hold">
                                          <p:stCondLst>
                                            <p:cond delay="9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1000"/>
                                        <p:tgtEl>
                                          <p:spTgt spid="5"/>
                                        </p:tgtEl>
                                      </p:cBhvr>
                                    </p:animEffect>
                                    <p:set>
                                      <p:cBhvr>
                                        <p:cTn id="27"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 Verbindung 8"/>
          <p:cNvCxnSpPr/>
          <p:nvPr/>
        </p:nvCxnSpPr>
        <p:spPr>
          <a:xfrm>
            <a:off x="2195736" y="1059582"/>
            <a:ext cx="662473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2" descr="https://s14-eu5.startpage.com/cgi-bin/serveimage?url=https:%2F%2Fimages-na.ssl-images-amazon.com%2Fimages%2FI%2FA1aJYVhnA8L._SL1500_.jpg&amp;sp=cd938d8d294fcd582bb47b387f3a6228"/>
          <p:cNvPicPr>
            <a:picLocks noChangeAspect="1" noChangeArrowheads="1"/>
          </p:cNvPicPr>
          <p:nvPr/>
        </p:nvPicPr>
        <p:blipFill>
          <a:blip r:embed="rId3" cstate="print"/>
          <a:srcRect t="13601" b="2124"/>
          <a:stretch>
            <a:fillRect/>
          </a:stretch>
        </p:blipFill>
        <p:spPr bwMode="auto">
          <a:xfrm>
            <a:off x="0" y="221774"/>
            <a:ext cx="2014103" cy="1131589"/>
          </a:xfrm>
          <a:prstGeom prst="rect">
            <a:avLst/>
          </a:prstGeom>
          <a:noFill/>
          <a:effectLst>
            <a:softEdge rad="317500"/>
          </a:effectLst>
        </p:spPr>
      </p:pic>
      <p:sp>
        <p:nvSpPr>
          <p:cNvPr id="11" name="Textfeld 10"/>
          <p:cNvSpPr txBox="1"/>
          <p:nvPr/>
        </p:nvSpPr>
        <p:spPr>
          <a:xfrm>
            <a:off x="0" y="51470"/>
            <a:ext cx="1979712" cy="338554"/>
          </a:xfrm>
          <a:prstGeom prst="rect">
            <a:avLst/>
          </a:prstGeom>
          <a:ln>
            <a:noFill/>
          </a:ln>
          <a:effectLst/>
        </p:spPr>
        <p:txBody>
          <a:bodyPr wrap="square" rtlCol="0">
            <a:spAutoFit/>
          </a:bodyPr>
          <a:lstStyle/>
          <a:p>
            <a:pPr algn="ctr"/>
            <a:r>
              <a:rPr lang="de-CH" sz="1600" b="1" i="1" dirty="0" smtClean="0">
                <a:solidFill>
                  <a:prstClr val="black"/>
                </a:solidFill>
                <a:latin typeface="+mj-lt"/>
              </a:rPr>
              <a:t>Das </a:t>
            </a:r>
            <a:r>
              <a:rPr lang="de-CH" sz="1600" b="1" i="1" dirty="0" smtClean="0">
                <a:ln w="12700">
                  <a:noFill/>
                </a:ln>
                <a:solidFill>
                  <a:srgbClr val="F9735D"/>
                </a:solidFill>
                <a:latin typeface="+mj-lt"/>
              </a:rPr>
              <a:t>BEST</a:t>
            </a:r>
            <a:r>
              <a:rPr lang="de-CH" sz="1600" b="1" i="1" dirty="0" smtClean="0">
                <a:ln w="12700">
                  <a:noFill/>
                </a:ln>
                <a:latin typeface="+mj-lt"/>
              </a:rPr>
              <a:t>-</a:t>
            </a:r>
            <a:r>
              <a:rPr lang="de-CH" sz="1600" b="1" i="1" dirty="0" smtClean="0">
                <a:solidFill>
                  <a:prstClr val="black"/>
                </a:solidFill>
                <a:latin typeface="+mj-lt"/>
              </a:rPr>
              <a:t>Prinzip</a:t>
            </a:r>
            <a:endParaRPr lang="de-DE" sz="1600" b="1" i="1" dirty="0" smtClean="0">
              <a:solidFill>
                <a:prstClr val="black"/>
              </a:solidFill>
              <a:latin typeface="+mj-lt"/>
            </a:endParaRPr>
          </a:p>
        </p:txBody>
      </p:sp>
      <p:sp>
        <p:nvSpPr>
          <p:cNvPr id="8" name="Text Box 8"/>
          <p:cNvSpPr txBox="1">
            <a:spLocks noChangeArrowheads="1"/>
          </p:cNvSpPr>
          <p:nvPr/>
        </p:nvSpPr>
        <p:spPr bwMode="auto">
          <a:xfrm>
            <a:off x="5292080" y="339502"/>
            <a:ext cx="3528392" cy="584775"/>
          </a:xfrm>
          <a:prstGeom prst="rect">
            <a:avLst/>
          </a:prstGeom>
          <a:noFill/>
          <a:ln w="9525">
            <a:noFill/>
            <a:miter lim="800000"/>
            <a:headEnd/>
            <a:tailEnd/>
          </a:ln>
          <a:effectLst/>
        </p:spPr>
        <p:txBody>
          <a:bodyPr wrap="square">
            <a:spAutoFit/>
          </a:bodyPr>
          <a:lstStyle/>
          <a:p>
            <a:pPr algn="ctr">
              <a:spcBef>
                <a:spcPct val="50000"/>
              </a:spcBef>
            </a:pPr>
            <a:r>
              <a:rPr lang="de-CH" sz="3200" b="1" i="1" dirty="0" smtClean="0">
                <a:solidFill>
                  <a:prstClr val="black"/>
                </a:solidFill>
                <a:latin typeface="Calibri"/>
              </a:rPr>
              <a:t>Sein: Wer bist du?</a:t>
            </a:r>
            <a:endParaRPr lang="de-CH" sz="3200" b="1" i="1" dirty="0">
              <a:solidFill>
                <a:prstClr val="black"/>
              </a:solidFill>
              <a:latin typeface="Calibri"/>
            </a:endParaRPr>
          </a:p>
        </p:txBody>
      </p:sp>
      <p:sp>
        <p:nvSpPr>
          <p:cNvPr id="13" name="Textfeld 12"/>
          <p:cNvSpPr txBox="1"/>
          <p:nvPr/>
        </p:nvSpPr>
        <p:spPr>
          <a:xfrm>
            <a:off x="1619672" y="1707654"/>
            <a:ext cx="7128792" cy="2548390"/>
          </a:xfrm>
          <a:prstGeom prst="rect">
            <a:avLst/>
          </a:prstGeom>
          <a:noFill/>
        </p:spPr>
        <p:txBody>
          <a:bodyPr wrap="square" rtlCol="0">
            <a:spAutoFit/>
          </a:bodyPr>
          <a:lstStyle/>
          <a:p>
            <a:pPr>
              <a:lnSpc>
                <a:spcPct val="135000"/>
              </a:lnSpc>
              <a:spcAft>
                <a:spcPts val="1200"/>
              </a:spcAft>
              <a:buClr>
                <a:srgbClr val="F9735D"/>
              </a:buClr>
              <a:buFont typeface="Wingdings" pitchFamily="2" charset="2"/>
              <a:buChar char="l"/>
            </a:pPr>
            <a:r>
              <a:rPr lang="de-CH" sz="2400" b="1" i="1" dirty="0" smtClean="0">
                <a:solidFill>
                  <a:prstClr val="black"/>
                </a:solidFill>
                <a:latin typeface="Calibri"/>
              </a:rPr>
              <a:t> Stellung vor </a:t>
            </a:r>
            <a:r>
              <a:rPr lang="de-CH" sz="2400" b="1" i="1" dirty="0" smtClean="0">
                <a:solidFill>
                  <a:prstClr val="black"/>
                </a:solidFill>
                <a:latin typeface="Calibri"/>
              </a:rPr>
              <a:t>Gott | </a:t>
            </a:r>
            <a:r>
              <a:rPr lang="de-CH" sz="2000" i="1" dirty="0" smtClean="0">
                <a:solidFill>
                  <a:prstClr val="black"/>
                </a:solidFill>
                <a:latin typeface="Calibri"/>
              </a:rPr>
              <a:t>Kind Gottes | </a:t>
            </a:r>
            <a:r>
              <a:rPr lang="de-CH" sz="2000" i="1" dirty="0" smtClean="0">
                <a:solidFill>
                  <a:prstClr val="black"/>
                </a:solidFill>
                <a:latin typeface="Calibri"/>
              </a:rPr>
              <a:t>einmalige Heiligung</a:t>
            </a:r>
            <a:endParaRPr lang="de-CH" sz="2000" i="1" dirty="0" smtClean="0">
              <a:solidFill>
                <a:prstClr val="black"/>
              </a:solidFill>
              <a:latin typeface="Calibri"/>
            </a:endParaRPr>
          </a:p>
          <a:p>
            <a:pPr>
              <a:lnSpc>
                <a:spcPct val="135000"/>
              </a:lnSpc>
              <a:spcAft>
                <a:spcPts val="1200"/>
              </a:spcAft>
              <a:buClr>
                <a:srgbClr val="F9735D"/>
              </a:buClr>
              <a:buFont typeface="Wingdings" pitchFamily="2" charset="2"/>
              <a:buChar char="l"/>
            </a:pPr>
            <a:r>
              <a:rPr lang="de-CH" sz="2400" b="1" i="1" dirty="0" smtClean="0">
                <a:solidFill>
                  <a:prstClr val="black"/>
                </a:solidFill>
                <a:latin typeface="Calibri"/>
              </a:rPr>
              <a:t> </a:t>
            </a:r>
            <a:r>
              <a:rPr lang="de-CH" sz="2400" b="1" i="1" dirty="0" smtClean="0">
                <a:solidFill>
                  <a:prstClr val="black"/>
                </a:solidFill>
                <a:latin typeface="Calibri"/>
              </a:rPr>
              <a:t>Zustand | </a:t>
            </a:r>
            <a:r>
              <a:rPr lang="de-CH" sz="2000" i="1" dirty="0" smtClean="0">
                <a:solidFill>
                  <a:prstClr val="black"/>
                </a:solidFill>
                <a:latin typeface="Calibri"/>
              </a:rPr>
              <a:t>so, wie du jetzt bist </a:t>
            </a:r>
            <a:r>
              <a:rPr lang="de-CH" sz="2000" i="1" dirty="0" smtClean="0">
                <a:solidFill>
                  <a:prstClr val="black"/>
                </a:solidFill>
                <a:latin typeface="Calibri"/>
              </a:rPr>
              <a:t>| </a:t>
            </a:r>
            <a:r>
              <a:rPr lang="de-CH" sz="2000" i="1" dirty="0" smtClean="0">
                <a:solidFill>
                  <a:prstClr val="black"/>
                </a:solidFill>
                <a:latin typeface="Calibri"/>
              </a:rPr>
              <a:t>Temperament &amp; Charakter</a:t>
            </a:r>
            <a:endParaRPr lang="de-CH" sz="2000" i="1" dirty="0" smtClean="0">
              <a:solidFill>
                <a:prstClr val="black"/>
              </a:solidFill>
              <a:latin typeface="Calibri"/>
            </a:endParaRPr>
          </a:p>
          <a:p>
            <a:pPr>
              <a:lnSpc>
                <a:spcPct val="135000"/>
              </a:lnSpc>
              <a:spcAft>
                <a:spcPts val="1200"/>
              </a:spcAft>
              <a:buClr>
                <a:srgbClr val="F9735D"/>
              </a:buClr>
              <a:buFont typeface="Wingdings" pitchFamily="2" charset="2"/>
              <a:buChar char="l"/>
            </a:pPr>
            <a:r>
              <a:rPr lang="de-CH" sz="2400" i="1" dirty="0" smtClean="0">
                <a:solidFill>
                  <a:prstClr val="black"/>
                </a:solidFill>
                <a:latin typeface="Calibri"/>
              </a:rPr>
              <a:t> </a:t>
            </a:r>
            <a:r>
              <a:rPr lang="de-CH" sz="2400" b="1" i="1" dirty="0" smtClean="0">
                <a:solidFill>
                  <a:prstClr val="black"/>
                </a:solidFill>
                <a:latin typeface="Calibri"/>
              </a:rPr>
              <a:t>Weg</a:t>
            </a:r>
            <a:r>
              <a:rPr lang="de-CH" sz="2400" b="1" i="1" dirty="0" smtClean="0">
                <a:solidFill>
                  <a:prstClr val="black"/>
                </a:solidFill>
                <a:latin typeface="Calibri"/>
              </a:rPr>
              <a:t> | </a:t>
            </a:r>
            <a:r>
              <a:rPr lang="de-CH" sz="2000" i="1" dirty="0" smtClean="0">
                <a:solidFill>
                  <a:prstClr val="black"/>
                </a:solidFill>
                <a:latin typeface="Calibri"/>
              </a:rPr>
              <a:t>Wesensumwandlung | wachstümliche Heiligung</a:t>
            </a:r>
          </a:p>
          <a:p>
            <a:pPr>
              <a:lnSpc>
                <a:spcPct val="135000"/>
              </a:lnSpc>
              <a:spcAft>
                <a:spcPts val="1200"/>
              </a:spcAft>
              <a:buClr>
                <a:srgbClr val="F9735D"/>
              </a:buClr>
              <a:buFont typeface="Wingdings" pitchFamily="2" charset="2"/>
              <a:buChar char="l"/>
            </a:pPr>
            <a:r>
              <a:rPr lang="de-CH" sz="2400" i="1" dirty="0" smtClean="0">
                <a:solidFill>
                  <a:prstClr val="black"/>
                </a:solidFill>
                <a:latin typeface="Calibri"/>
              </a:rPr>
              <a:t> </a:t>
            </a:r>
            <a:r>
              <a:rPr lang="de-CH" sz="2400" b="1" i="1" dirty="0" smtClean="0">
                <a:solidFill>
                  <a:prstClr val="black"/>
                </a:solidFill>
                <a:latin typeface="Calibri"/>
              </a:rPr>
              <a:t>Ziel</a:t>
            </a:r>
            <a:r>
              <a:rPr lang="de-CH" sz="2400" i="1" dirty="0" smtClean="0">
                <a:solidFill>
                  <a:prstClr val="black"/>
                </a:solidFill>
                <a:latin typeface="Calibri"/>
              </a:rPr>
              <a:t> </a:t>
            </a:r>
            <a:r>
              <a:rPr lang="de-CH" sz="2400" b="1" i="1" dirty="0" smtClean="0">
                <a:solidFill>
                  <a:prstClr val="black"/>
                </a:solidFill>
                <a:latin typeface="Calibri"/>
              </a:rPr>
              <a:t>| </a:t>
            </a:r>
            <a:r>
              <a:rPr lang="de-CH" sz="2000" i="1" dirty="0" smtClean="0">
                <a:solidFill>
                  <a:prstClr val="black"/>
                </a:solidFill>
                <a:latin typeface="Calibri"/>
              </a:rPr>
              <a:t>Reife &amp; Weisheit </a:t>
            </a:r>
            <a:r>
              <a:rPr lang="de-CH" sz="2000" i="1" dirty="0" smtClean="0">
                <a:solidFill>
                  <a:prstClr val="black"/>
                </a:solidFill>
                <a:latin typeface="Calibri"/>
              </a:rPr>
              <a:t>| </a:t>
            </a:r>
            <a:r>
              <a:rPr lang="de-CH" sz="2000" i="1" dirty="0" smtClean="0">
                <a:solidFill>
                  <a:prstClr val="black"/>
                </a:solidFill>
                <a:latin typeface="Calibri"/>
              </a:rPr>
              <a:t>Entfaltung </a:t>
            </a:r>
            <a:r>
              <a:rPr lang="de-CH" sz="2000" i="1" dirty="0" smtClean="0">
                <a:solidFill>
                  <a:prstClr val="black"/>
                </a:solidFill>
                <a:latin typeface="Calibri"/>
              </a:rPr>
              <a:t>der </a:t>
            </a:r>
            <a:r>
              <a:rPr lang="de-CH" sz="2000" i="1" dirty="0" smtClean="0">
                <a:solidFill>
                  <a:prstClr val="black"/>
                </a:solidFill>
                <a:latin typeface="Calibri"/>
              </a:rPr>
              <a:t>Person </a:t>
            </a:r>
            <a:r>
              <a:rPr lang="de-CH" sz="2000" i="1" dirty="0" smtClean="0">
                <a:solidFill>
                  <a:prstClr val="black"/>
                </a:solidFill>
                <a:latin typeface="Calibri"/>
              </a:rPr>
              <a:t>ins </a:t>
            </a:r>
            <a:r>
              <a:rPr lang="de-CH" sz="2000" i="1" dirty="0" smtClean="0">
                <a:solidFill>
                  <a:prstClr val="black"/>
                </a:solidFill>
                <a:latin typeface="Calibri"/>
              </a:rPr>
              <a:t>Bild </a:t>
            </a:r>
            <a:r>
              <a:rPr lang="de-CH" sz="2000" i="1" dirty="0" smtClean="0">
                <a:solidFill>
                  <a:prstClr val="black"/>
                </a:solidFill>
                <a:latin typeface="Calibri"/>
              </a:rPr>
              <a:t>Gottes</a:t>
            </a:r>
            <a:endParaRPr lang="de-CH" sz="2000" i="1" dirty="0" smtClean="0">
              <a:solidFill>
                <a:prstClr val="black"/>
              </a:solidFill>
              <a:latin typeface="Calibri"/>
            </a:endParaRPr>
          </a:p>
        </p:txBody>
      </p:sp>
      <p:sp>
        <p:nvSpPr>
          <p:cNvPr id="14" name="Textfeld 13"/>
          <p:cNvSpPr txBox="1"/>
          <p:nvPr/>
        </p:nvSpPr>
        <p:spPr>
          <a:xfrm>
            <a:off x="576064" y="731946"/>
            <a:ext cx="899592" cy="903700"/>
          </a:xfrm>
          <a:prstGeom prst="rect">
            <a:avLst/>
          </a:prstGeom>
          <a:noFill/>
          <a:ln>
            <a:noFill/>
          </a:ln>
          <a:effectLst>
            <a:softEdge rad="317500"/>
          </a:effectLst>
        </p:spPr>
        <p:txBody>
          <a:bodyPr wrap="square" lIns="36000" tIns="36000" rIns="36000" bIns="36000" rtlCol="0" anchor="ctr" anchorCtr="1">
            <a:spAutoFit/>
          </a:bodyPr>
          <a:lstStyle/>
          <a:p>
            <a:pPr algn="ctr"/>
            <a:r>
              <a:rPr lang="de-CH" sz="5400" b="1" i="1" dirty="0" smtClean="0">
                <a:ln w="12700">
                  <a:noFill/>
                </a:ln>
                <a:solidFill>
                  <a:srgbClr val="F9735D"/>
                </a:solidFill>
                <a:latin typeface="+mj-lt"/>
              </a:rPr>
              <a:t>S</a:t>
            </a:r>
            <a:endParaRPr lang="de-DE" sz="5400" b="1" i="1" dirty="0" smtClean="0">
              <a:solidFill>
                <a:prstClr val="black"/>
              </a:solidFill>
              <a:latin typeface="+mj-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p:cTn id="13"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p:cTn id="19"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p:cTn id="25"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Spiegelung01 Plansee.jpg"/>
          <p:cNvPicPr>
            <a:picLocks noChangeAspect="1"/>
          </p:cNvPicPr>
          <p:nvPr/>
        </p:nvPicPr>
        <p:blipFill>
          <a:blip r:embed="rId3" cstate="print">
            <a:lum bright="-5000" contrast="3000"/>
          </a:blip>
          <a:srcRect t="10950" b="14050"/>
          <a:stretch>
            <a:fillRect/>
          </a:stretch>
        </p:blipFill>
        <p:spPr>
          <a:xfrm>
            <a:off x="0" y="0"/>
            <a:ext cx="9144000" cy="5143500"/>
          </a:xfrm>
          <a:prstGeom prst="rect">
            <a:avLst/>
          </a:prstGeom>
        </p:spPr>
      </p:pic>
      <p:pic>
        <p:nvPicPr>
          <p:cNvPr id="2" name="Picture 2" descr="https://s14-eu5.startpage.com/cgi-bin/serveimage?url=https:%2F%2Fimages-na.ssl-images-amazon.com%2Fimages%2FI%2FA1aJYVhnA8L._SL1500_.jpg&amp;sp=cd938d8d294fcd582bb47b387f3a6228"/>
          <p:cNvPicPr>
            <a:picLocks noChangeAspect="1" noChangeArrowheads="1"/>
          </p:cNvPicPr>
          <p:nvPr/>
        </p:nvPicPr>
        <p:blipFill>
          <a:blip r:embed="rId4" cstate="print"/>
          <a:srcRect t="13601" b="2124"/>
          <a:stretch>
            <a:fillRect/>
          </a:stretch>
        </p:blipFill>
        <p:spPr bwMode="auto">
          <a:xfrm>
            <a:off x="0" y="221774"/>
            <a:ext cx="2014103" cy="1131589"/>
          </a:xfrm>
          <a:prstGeom prst="rect">
            <a:avLst/>
          </a:prstGeom>
          <a:noFill/>
          <a:effectLst>
            <a:softEdge rad="317500"/>
          </a:effectLst>
        </p:spPr>
      </p:pic>
      <p:sp>
        <p:nvSpPr>
          <p:cNvPr id="3" name="Textfeld 2"/>
          <p:cNvSpPr txBox="1"/>
          <p:nvPr/>
        </p:nvSpPr>
        <p:spPr>
          <a:xfrm>
            <a:off x="0" y="51470"/>
            <a:ext cx="1979712" cy="338554"/>
          </a:xfrm>
          <a:prstGeom prst="rect">
            <a:avLst/>
          </a:prstGeom>
          <a:ln>
            <a:noFill/>
          </a:ln>
          <a:effectLst/>
        </p:spPr>
        <p:txBody>
          <a:bodyPr wrap="square" rtlCol="0">
            <a:spAutoFit/>
          </a:bodyPr>
          <a:lstStyle/>
          <a:p>
            <a:pPr algn="ctr"/>
            <a:r>
              <a:rPr lang="de-CH" sz="1600" b="1" i="1" dirty="0" smtClean="0">
                <a:solidFill>
                  <a:prstClr val="black"/>
                </a:solidFill>
                <a:latin typeface="+mj-lt"/>
              </a:rPr>
              <a:t>Das </a:t>
            </a:r>
            <a:r>
              <a:rPr lang="de-CH" sz="1600" b="1" i="1" dirty="0" smtClean="0">
                <a:ln w="12700">
                  <a:noFill/>
                </a:ln>
                <a:solidFill>
                  <a:srgbClr val="F9735D"/>
                </a:solidFill>
                <a:latin typeface="+mj-lt"/>
              </a:rPr>
              <a:t>BEST</a:t>
            </a:r>
            <a:r>
              <a:rPr lang="de-CH" sz="1600" b="1" i="1" dirty="0" smtClean="0">
                <a:ln w="12700">
                  <a:noFill/>
                </a:ln>
                <a:latin typeface="+mj-lt"/>
              </a:rPr>
              <a:t>-</a:t>
            </a:r>
            <a:r>
              <a:rPr lang="de-CH" sz="1600" b="1" i="1" dirty="0" smtClean="0">
                <a:solidFill>
                  <a:prstClr val="black"/>
                </a:solidFill>
                <a:latin typeface="+mj-lt"/>
              </a:rPr>
              <a:t>Prinzip</a:t>
            </a:r>
            <a:endParaRPr lang="de-DE" sz="1600" b="1" i="1" dirty="0" smtClean="0">
              <a:solidFill>
                <a:prstClr val="black"/>
              </a:solidFill>
              <a:latin typeface="+mj-lt"/>
            </a:endParaRPr>
          </a:p>
        </p:txBody>
      </p:sp>
      <p:sp>
        <p:nvSpPr>
          <p:cNvPr id="5" name="Textfeld 4"/>
          <p:cNvSpPr txBox="1"/>
          <p:nvPr/>
        </p:nvSpPr>
        <p:spPr>
          <a:xfrm>
            <a:off x="4283968" y="1260870"/>
            <a:ext cx="4536504" cy="3183088"/>
          </a:xfrm>
          <a:prstGeom prst="rect">
            <a:avLst/>
          </a:prstGeom>
          <a:noFill/>
          <a:effectLst>
            <a:outerShdw blurRad="50800" dist="38100" dir="2700000" algn="tl" rotWithShape="0">
              <a:prstClr val="black">
                <a:alpha val="40000"/>
              </a:prstClr>
            </a:outerShdw>
            <a:softEdge rad="317500"/>
          </a:effectLst>
        </p:spPr>
        <p:txBody>
          <a:bodyPr wrap="square" lIns="504000" tIns="360000" rIns="108000" bIns="360000" rtlCol="0" anchor="ctr" anchorCtr="0">
            <a:spAutoFit/>
          </a:bodyPr>
          <a:lstStyle/>
          <a:p>
            <a:pPr>
              <a:lnSpc>
                <a:spcPct val="114000"/>
              </a:lnSpc>
            </a:pPr>
            <a:r>
              <a:rPr lang="de-CH" sz="2000" b="1" i="1" dirty="0" smtClean="0">
                <a:solidFill>
                  <a:schemeClr val="bg1"/>
                </a:solidFill>
                <a:effectLst>
                  <a:glow rad="228600">
                    <a:schemeClr val="tx1">
                      <a:alpha val="40000"/>
                    </a:schemeClr>
                  </a:glow>
                  <a:outerShdw blurRad="38100" dist="38100" dir="2700000" algn="tl">
                    <a:srgbClr val="000000">
                      <a:alpha val="43137"/>
                    </a:srgbClr>
                  </a:outerShdw>
                </a:effectLst>
                <a:latin typeface="+mn-lt"/>
              </a:rPr>
              <a:t>Wir </a:t>
            </a:r>
            <a:r>
              <a:rPr lang="de-CH" sz="2000" b="1" i="1" dirty="0">
                <a:solidFill>
                  <a:schemeClr val="bg1"/>
                </a:solidFill>
                <a:effectLst>
                  <a:glow rad="228600">
                    <a:schemeClr val="tx1">
                      <a:alpha val="40000"/>
                    </a:schemeClr>
                  </a:glow>
                  <a:outerShdw blurRad="38100" dist="38100" dir="2700000" algn="tl">
                    <a:srgbClr val="000000">
                      <a:alpha val="43137"/>
                    </a:srgbClr>
                  </a:outerShdw>
                </a:effectLst>
                <a:latin typeface="+mn-lt"/>
              </a:rPr>
              <a:t>alle schauen mit </a:t>
            </a:r>
            <a:r>
              <a:rPr lang="de-CH" sz="2000" b="1" i="1" dirty="0" smtClean="0">
                <a:solidFill>
                  <a:schemeClr val="bg1"/>
                </a:solidFill>
                <a:effectLst>
                  <a:glow rad="228600">
                    <a:schemeClr val="tx1">
                      <a:alpha val="40000"/>
                    </a:schemeClr>
                  </a:glow>
                  <a:outerShdw blurRad="38100" dist="38100" dir="2700000" algn="tl">
                    <a:srgbClr val="000000">
                      <a:alpha val="43137"/>
                    </a:srgbClr>
                  </a:outerShdw>
                </a:effectLst>
                <a:latin typeface="+mn-lt"/>
              </a:rPr>
              <a:t>unverhülltem Gesicht die </a:t>
            </a:r>
            <a:r>
              <a:rPr lang="de-CH" sz="2000" b="1" i="1" dirty="0">
                <a:solidFill>
                  <a:schemeClr val="bg1"/>
                </a:solidFill>
                <a:effectLst>
                  <a:glow rad="228600">
                    <a:schemeClr val="tx1">
                      <a:alpha val="40000"/>
                    </a:schemeClr>
                  </a:glow>
                  <a:outerShdw blurRad="38100" dist="38100" dir="2700000" algn="tl">
                    <a:srgbClr val="000000">
                      <a:alpha val="43137"/>
                    </a:srgbClr>
                  </a:outerShdw>
                </a:effectLst>
                <a:latin typeface="+mn-lt"/>
              </a:rPr>
              <a:t>Herrlichkeit des Herrn </a:t>
            </a:r>
            <a:r>
              <a:rPr lang="de-CH" sz="2000" b="1" i="1" dirty="0" smtClean="0">
                <a:solidFill>
                  <a:schemeClr val="bg1"/>
                </a:solidFill>
                <a:effectLst>
                  <a:glow rad="228600">
                    <a:schemeClr val="tx1">
                      <a:alpha val="40000"/>
                    </a:schemeClr>
                  </a:glow>
                  <a:outerShdw blurRad="38100" dist="38100" dir="2700000" algn="tl">
                    <a:srgbClr val="000000">
                      <a:alpha val="43137"/>
                    </a:srgbClr>
                  </a:outerShdw>
                </a:effectLst>
                <a:latin typeface="+mn-lt"/>
              </a:rPr>
              <a:t>an wie in einem Spiegel. Dabei werden wir verwandelt in dasselbe Bild und bekommen immer mehr Anteil an seiner Herrlichkeit. Das bewirkt der Herr, d.h. sein Geist.</a:t>
            </a:r>
            <a:endParaRPr lang="de-CH" sz="2000" b="1" i="1" dirty="0">
              <a:solidFill>
                <a:schemeClr val="bg1"/>
              </a:solidFill>
              <a:effectLst>
                <a:glow rad="228600">
                  <a:schemeClr val="tx1">
                    <a:alpha val="40000"/>
                  </a:schemeClr>
                </a:glow>
                <a:outerShdw blurRad="38100" dist="38100" dir="2700000" algn="tl">
                  <a:srgbClr val="000000">
                    <a:alpha val="43137"/>
                  </a:srgbClr>
                </a:outerShdw>
              </a:effectLst>
              <a:latin typeface="+mn-lt"/>
            </a:endParaRPr>
          </a:p>
        </p:txBody>
      </p:sp>
      <p:sp>
        <p:nvSpPr>
          <p:cNvPr id="6" name="Textfeld 5"/>
          <p:cNvSpPr txBox="1"/>
          <p:nvPr/>
        </p:nvSpPr>
        <p:spPr>
          <a:xfrm>
            <a:off x="6320664" y="4077072"/>
            <a:ext cx="2808312" cy="985188"/>
          </a:xfrm>
          <a:prstGeom prst="rect">
            <a:avLst/>
          </a:prstGeom>
          <a:noFill/>
          <a:effectLst>
            <a:outerShdw blurRad="50800" dist="38100" dir="2700000" algn="tl" rotWithShape="0">
              <a:prstClr val="black">
                <a:alpha val="40000"/>
              </a:prstClr>
            </a:outerShdw>
            <a:softEdge rad="317500"/>
          </a:effectLst>
        </p:spPr>
        <p:txBody>
          <a:bodyPr wrap="square" lIns="504000" tIns="324000" rIns="504000" bIns="324000" rtlCol="0" anchor="ctr" anchorCtr="0">
            <a:spAutoFit/>
          </a:bodyPr>
          <a:lstStyle>
            <a:defPPr>
              <a:defRPr lang="de-DE"/>
            </a:defPPr>
            <a:lvl1pPr>
              <a:lnSpc>
                <a:spcPct val="114000"/>
              </a:lnSpc>
              <a:defRPr sz="2400" b="1"/>
            </a:lvl1pPr>
          </a:lstStyle>
          <a:p>
            <a:r>
              <a:rPr lang="de-CH" sz="1800" i="1" dirty="0">
                <a:solidFill>
                  <a:schemeClr val="bg1"/>
                </a:solidFill>
                <a:effectLst>
                  <a:glow rad="101600">
                    <a:schemeClr val="tx1">
                      <a:alpha val="60000"/>
                    </a:schemeClr>
                  </a:glow>
                </a:effectLst>
                <a:latin typeface="+mn-lt"/>
              </a:rPr>
              <a:t>2. Korinther </a:t>
            </a:r>
            <a:r>
              <a:rPr lang="de-CH" sz="1800" i="1" dirty="0" smtClean="0">
                <a:solidFill>
                  <a:schemeClr val="bg1"/>
                </a:solidFill>
                <a:effectLst>
                  <a:glow rad="101600">
                    <a:schemeClr val="tx1">
                      <a:alpha val="60000"/>
                    </a:schemeClr>
                  </a:glow>
                </a:effectLst>
                <a:latin typeface="+mn-lt"/>
              </a:rPr>
              <a:t>3,18</a:t>
            </a:r>
            <a:endParaRPr lang="de-CH" sz="1800" i="1" dirty="0">
              <a:solidFill>
                <a:schemeClr val="bg1"/>
              </a:solidFill>
              <a:effectLst>
                <a:glow rad="101600">
                  <a:schemeClr val="tx1">
                    <a:alpha val="60000"/>
                  </a:schemeClr>
                </a:glow>
              </a:effectLst>
              <a:latin typeface="+mn-lt"/>
            </a:endParaRPr>
          </a:p>
        </p:txBody>
      </p:sp>
      <p:sp>
        <p:nvSpPr>
          <p:cNvPr id="8" name="Textfeld 7"/>
          <p:cNvSpPr txBox="1"/>
          <p:nvPr/>
        </p:nvSpPr>
        <p:spPr>
          <a:xfrm>
            <a:off x="576064" y="731946"/>
            <a:ext cx="899592" cy="903700"/>
          </a:xfrm>
          <a:prstGeom prst="rect">
            <a:avLst/>
          </a:prstGeom>
          <a:noFill/>
          <a:ln>
            <a:noFill/>
          </a:ln>
          <a:effectLst>
            <a:softEdge rad="317500"/>
          </a:effectLst>
        </p:spPr>
        <p:txBody>
          <a:bodyPr wrap="square" lIns="36000" tIns="36000" rIns="36000" bIns="36000" rtlCol="0" anchor="ctr" anchorCtr="1">
            <a:spAutoFit/>
          </a:bodyPr>
          <a:lstStyle/>
          <a:p>
            <a:pPr algn="ctr"/>
            <a:r>
              <a:rPr lang="de-CH" sz="5400" b="1" i="1" dirty="0" smtClean="0">
                <a:ln w="12700">
                  <a:noFill/>
                </a:ln>
                <a:solidFill>
                  <a:srgbClr val="F9735D"/>
                </a:solidFill>
                <a:latin typeface="+mj-lt"/>
              </a:rPr>
              <a:t>S</a:t>
            </a:r>
            <a:endParaRPr lang="de-DE" sz="5400" b="1" i="1" dirty="0" smtClean="0">
              <a:solidFill>
                <a:prstClr val="black"/>
              </a:solidFill>
              <a:latin typeface="+mj-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Spiegelung01 Plansee.jpg"/>
          <p:cNvPicPr>
            <a:picLocks noChangeAspect="1"/>
          </p:cNvPicPr>
          <p:nvPr/>
        </p:nvPicPr>
        <p:blipFill>
          <a:blip r:embed="rId3" cstate="print">
            <a:lum bright="-5000" contrast="3000"/>
          </a:blip>
          <a:srcRect t="10950" b="14050"/>
          <a:stretch>
            <a:fillRect/>
          </a:stretch>
        </p:blipFill>
        <p:spPr>
          <a:xfrm>
            <a:off x="0" y="0"/>
            <a:ext cx="9144000" cy="5143500"/>
          </a:xfrm>
          <a:prstGeom prst="rect">
            <a:avLst/>
          </a:prstGeom>
        </p:spPr>
      </p:pic>
      <p:pic>
        <p:nvPicPr>
          <p:cNvPr id="2" name="Picture 2" descr="https://s14-eu5.startpage.com/cgi-bin/serveimage?url=https:%2F%2Fimages-na.ssl-images-amazon.com%2Fimages%2FI%2FA1aJYVhnA8L._SL1500_.jpg&amp;sp=cd938d8d294fcd582bb47b387f3a6228"/>
          <p:cNvPicPr>
            <a:picLocks noChangeAspect="1" noChangeArrowheads="1"/>
          </p:cNvPicPr>
          <p:nvPr/>
        </p:nvPicPr>
        <p:blipFill>
          <a:blip r:embed="rId4" cstate="print"/>
          <a:srcRect t="13601" b="2124"/>
          <a:stretch>
            <a:fillRect/>
          </a:stretch>
        </p:blipFill>
        <p:spPr bwMode="auto">
          <a:xfrm>
            <a:off x="0" y="221774"/>
            <a:ext cx="2014103" cy="1131589"/>
          </a:xfrm>
          <a:prstGeom prst="rect">
            <a:avLst/>
          </a:prstGeom>
          <a:noFill/>
          <a:effectLst>
            <a:softEdge rad="317500"/>
          </a:effectLst>
        </p:spPr>
      </p:pic>
      <p:sp>
        <p:nvSpPr>
          <p:cNvPr id="3" name="Textfeld 2"/>
          <p:cNvSpPr txBox="1"/>
          <p:nvPr/>
        </p:nvSpPr>
        <p:spPr>
          <a:xfrm>
            <a:off x="0" y="51470"/>
            <a:ext cx="1979712" cy="338554"/>
          </a:xfrm>
          <a:prstGeom prst="rect">
            <a:avLst/>
          </a:prstGeom>
          <a:ln>
            <a:noFill/>
          </a:ln>
          <a:effectLst/>
        </p:spPr>
        <p:txBody>
          <a:bodyPr wrap="square" rtlCol="0">
            <a:spAutoFit/>
          </a:bodyPr>
          <a:lstStyle/>
          <a:p>
            <a:pPr algn="ctr"/>
            <a:r>
              <a:rPr lang="de-CH" sz="1600" b="1" i="1" dirty="0" smtClean="0">
                <a:solidFill>
                  <a:prstClr val="black"/>
                </a:solidFill>
                <a:latin typeface="+mj-lt"/>
              </a:rPr>
              <a:t>Das </a:t>
            </a:r>
            <a:r>
              <a:rPr lang="de-CH" sz="1600" b="1" i="1" dirty="0" smtClean="0">
                <a:ln w="12700">
                  <a:noFill/>
                </a:ln>
                <a:solidFill>
                  <a:srgbClr val="F9735D"/>
                </a:solidFill>
                <a:latin typeface="+mj-lt"/>
              </a:rPr>
              <a:t>BEST</a:t>
            </a:r>
            <a:r>
              <a:rPr lang="de-CH" sz="1600" b="1" i="1" dirty="0" smtClean="0">
                <a:ln w="12700">
                  <a:noFill/>
                </a:ln>
                <a:latin typeface="+mj-lt"/>
              </a:rPr>
              <a:t>-</a:t>
            </a:r>
            <a:r>
              <a:rPr lang="de-CH" sz="1600" b="1" i="1" dirty="0" smtClean="0">
                <a:solidFill>
                  <a:prstClr val="black"/>
                </a:solidFill>
                <a:latin typeface="+mj-lt"/>
              </a:rPr>
              <a:t>Prinzip</a:t>
            </a:r>
            <a:endParaRPr lang="de-DE" sz="1600" b="1" i="1" dirty="0" smtClean="0">
              <a:solidFill>
                <a:prstClr val="black"/>
              </a:solidFill>
              <a:latin typeface="+mj-lt"/>
            </a:endParaRPr>
          </a:p>
        </p:txBody>
      </p:sp>
      <p:sp>
        <p:nvSpPr>
          <p:cNvPr id="8" name="Textfeld 7"/>
          <p:cNvSpPr txBox="1"/>
          <p:nvPr/>
        </p:nvSpPr>
        <p:spPr>
          <a:xfrm>
            <a:off x="4932040" y="1685253"/>
            <a:ext cx="3852936" cy="1534569"/>
          </a:xfrm>
          <a:prstGeom prst="rect">
            <a:avLst/>
          </a:prstGeom>
          <a:noFill/>
          <a:effectLst>
            <a:outerShdw blurRad="50800" dist="38100" dir="2700000" algn="tl" rotWithShape="0">
              <a:prstClr val="black">
                <a:alpha val="40000"/>
              </a:prstClr>
            </a:outerShdw>
            <a:softEdge rad="317500"/>
          </a:effectLst>
        </p:spPr>
        <p:txBody>
          <a:bodyPr wrap="square" lIns="504000" tIns="324000" rIns="108000" bIns="324000" rtlCol="0" anchor="ctr" anchorCtr="0">
            <a:spAutoFit/>
          </a:bodyPr>
          <a:lstStyle>
            <a:defPPr>
              <a:defRPr lang="de-DE"/>
            </a:defPPr>
            <a:lvl1pPr>
              <a:lnSpc>
                <a:spcPct val="114000"/>
              </a:lnSpc>
              <a:defRPr sz="2400" b="1"/>
            </a:lvl1pPr>
          </a:lstStyle>
          <a:p>
            <a:pPr>
              <a:lnSpc>
                <a:spcPct val="110000"/>
              </a:lnSpc>
              <a:spcAft>
                <a:spcPts val="1800"/>
              </a:spcAft>
            </a:pPr>
            <a:r>
              <a:rPr lang="de-CH" sz="2600" i="1" dirty="0" smtClean="0">
                <a:solidFill>
                  <a:schemeClr val="bg1"/>
                </a:solidFill>
                <a:effectLst>
                  <a:glow rad="228600">
                    <a:schemeClr val="tx1">
                      <a:alpha val="40000"/>
                    </a:schemeClr>
                  </a:glow>
                  <a:outerShdw blurRad="38100" dist="38100" dir="2700000" algn="tl">
                    <a:srgbClr val="000000">
                      <a:alpha val="43137"/>
                    </a:srgbClr>
                  </a:outerShdw>
                </a:effectLst>
                <a:latin typeface="+mn-lt"/>
              </a:rPr>
              <a:t>Je ruhiger das Wasser, desto klarer das Bild</a:t>
            </a:r>
            <a:endParaRPr lang="de-CH" sz="2600" i="1" dirty="0">
              <a:solidFill>
                <a:schemeClr val="bg1"/>
              </a:solidFill>
              <a:effectLst>
                <a:glow rad="228600">
                  <a:schemeClr val="tx1">
                    <a:alpha val="40000"/>
                  </a:schemeClr>
                </a:glow>
                <a:outerShdw blurRad="38100" dist="38100" dir="2700000" algn="tl">
                  <a:srgbClr val="000000">
                    <a:alpha val="43137"/>
                  </a:srgbClr>
                </a:outerShdw>
              </a:effectLst>
              <a:latin typeface="+mn-lt"/>
            </a:endParaRPr>
          </a:p>
        </p:txBody>
      </p:sp>
      <p:sp>
        <p:nvSpPr>
          <p:cNvPr id="9" name="Textfeld 8"/>
          <p:cNvSpPr txBox="1"/>
          <p:nvPr/>
        </p:nvSpPr>
        <p:spPr>
          <a:xfrm>
            <a:off x="576064" y="731946"/>
            <a:ext cx="899592" cy="903700"/>
          </a:xfrm>
          <a:prstGeom prst="rect">
            <a:avLst/>
          </a:prstGeom>
          <a:noFill/>
          <a:ln>
            <a:noFill/>
          </a:ln>
          <a:effectLst>
            <a:softEdge rad="317500"/>
          </a:effectLst>
        </p:spPr>
        <p:txBody>
          <a:bodyPr wrap="square" lIns="36000" tIns="36000" rIns="36000" bIns="36000" rtlCol="0" anchor="ctr" anchorCtr="1">
            <a:spAutoFit/>
          </a:bodyPr>
          <a:lstStyle/>
          <a:p>
            <a:pPr algn="ctr"/>
            <a:r>
              <a:rPr lang="de-CH" sz="5400" b="1" i="1" dirty="0" smtClean="0">
                <a:ln w="12700">
                  <a:noFill/>
                </a:ln>
                <a:solidFill>
                  <a:srgbClr val="F9735D"/>
                </a:solidFill>
                <a:latin typeface="+mj-lt"/>
              </a:rPr>
              <a:t>S</a:t>
            </a:r>
            <a:endParaRPr lang="de-DE" sz="5400" b="1" i="1" dirty="0" smtClean="0">
              <a:solidFill>
                <a:prstClr val="black"/>
              </a:solidFill>
              <a:latin typeface="+mj-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4"/>
          <p:cNvCxnSpPr/>
          <p:nvPr/>
        </p:nvCxnSpPr>
        <p:spPr>
          <a:xfrm>
            <a:off x="683568" y="4299942"/>
            <a:ext cx="61926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https://s14-eu5.startpage.com/cgi-bin/serveimage?url=https:%2F%2Fimages-na.ssl-images-amazon.com%2Fimages%2FI%2FA1aJYVhnA8L._SL1500_.jpg&amp;sp=cd938d8d294fcd582bb47b387f3a6228"/>
          <p:cNvPicPr>
            <a:picLocks noChangeAspect="1" noChangeArrowheads="1"/>
          </p:cNvPicPr>
          <p:nvPr/>
        </p:nvPicPr>
        <p:blipFill>
          <a:blip r:embed="rId3" cstate="print"/>
          <a:srcRect t="13601" b="2124"/>
          <a:stretch>
            <a:fillRect/>
          </a:stretch>
        </p:blipFill>
        <p:spPr bwMode="auto">
          <a:xfrm>
            <a:off x="0" y="221774"/>
            <a:ext cx="2014103" cy="1131589"/>
          </a:xfrm>
          <a:prstGeom prst="rect">
            <a:avLst/>
          </a:prstGeom>
          <a:noFill/>
          <a:effectLst>
            <a:softEdge rad="317500"/>
          </a:effectLst>
        </p:spPr>
      </p:pic>
      <p:sp>
        <p:nvSpPr>
          <p:cNvPr id="3" name="Textfeld 2"/>
          <p:cNvSpPr txBox="1"/>
          <p:nvPr/>
        </p:nvSpPr>
        <p:spPr>
          <a:xfrm>
            <a:off x="0" y="51470"/>
            <a:ext cx="1979712" cy="338554"/>
          </a:xfrm>
          <a:prstGeom prst="rect">
            <a:avLst/>
          </a:prstGeom>
          <a:ln>
            <a:noFill/>
          </a:ln>
          <a:effectLst/>
        </p:spPr>
        <p:txBody>
          <a:bodyPr wrap="square" rtlCol="0">
            <a:spAutoFit/>
          </a:bodyPr>
          <a:lstStyle/>
          <a:p>
            <a:pPr algn="ctr"/>
            <a:r>
              <a:rPr lang="de-CH" sz="1600" b="1" i="1" dirty="0" smtClean="0">
                <a:solidFill>
                  <a:prstClr val="black"/>
                </a:solidFill>
                <a:latin typeface="+mj-lt"/>
              </a:rPr>
              <a:t>Das </a:t>
            </a:r>
            <a:r>
              <a:rPr lang="de-CH" sz="1600" b="1" i="1" dirty="0" smtClean="0">
                <a:ln w="12700">
                  <a:noFill/>
                </a:ln>
                <a:solidFill>
                  <a:srgbClr val="F9735D"/>
                </a:solidFill>
                <a:latin typeface="+mj-lt"/>
              </a:rPr>
              <a:t>BEST</a:t>
            </a:r>
            <a:r>
              <a:rPr lang="de-CH" sz="1600" b="1" i="1" dirty="0" smtClean="0">
                <a:ln w="12700">
                  <a:noFill/>
                </a:ln>
                <a:latin typeface="+mj-lt"/>
              </a:rPr>
              <a:t>-</a:t>
            </a:r>
            <a:r>
              <a:rPr lang="de-CH" sz="1600" b="1" i="1" dirty="0" smtClean="0">
                <a:solidFill>
                  <a:prstClr val="black"/>
                </a:solidFill>
                <a:latin typeface="+mj-lt"/>
              </a:rPr>
              <a:t>Prinzip</a:t>
            </a:r>
            <a:endParaRPr lang="de-DE" sz="1600" b="1" i="1" dirty="0" smtClean="0">
              <a:solidFill>
                <a:prstClr val="black"/>
              </a:solidFill>
              <a:latin typeface="+mj-lt"/>
            </a:endParaRPr>
          </a:p>
        </p:txBody>
      </p:sp>
      <p:pic>
        <p:nvPicPr>
          <p:cNvPr id="4" name="Picture 3" descr="https://images-na.ssl-images-amazon.com/images/I/51qDxomTOUL._SX333_BO1,204,203,200_.jpg"/>
          <p:cNvPicPr>
            <a:picLocks noChangeAspect="1" noChangeArrowheads="1"/>
          </p:cNvPicPr>
          <p:nvPr/>
        </p:nvPicPr>
        <p:blipFill>
          <a:blip r:embed="rId4" cstate="print"/>
          <a:srcRect/>
          <a:stretch>
            <a:fillRect/>
          </a:stretch>
        </p:blipFill>
        <p:spPr bwMode="auto">
          <a:xfrm rot="484096">
            <a:off x="6664122" y="1818740"/>
            <a:ext cx="1952584" cy="2908478"/>
          </a:xfrm>
          <a:prstGeom prst="rect">
            <a:avLst/>
          </a:prstGeom>
          <a:ln>
            <a:noFill/>
          </a:ln>
          <a:effectLst>
            <a:outerShdw blurRad="292100" dist="139700" dir="2700000" algn="tl" rotWithShape="0">
              <a:srgbClr val="333333">
                <a:alpha val="65000"/>
              </a:srgbClr>
            </a:outerShdw>
          </a:effectLst>
        </p:spPr>
      </p:pic>
      <p:sp>
        <p:nvSpPr>
          <p:cNvPr id="6" name="Rechteck 5"/>
          <p:cNvSpPr/>
          <p:nvPr/>
        </p:nvSpPr>
        <p:spPr>
          <a:xfrm>
            <a:off x="1547664" y="1779662"/>
            <a:ext cx="4320480" cy="1945148"/>
          </a:xfrm>
          <a:prstGeom prst="rect">
            <a:avLst/>
          </a:prstGeom>
        </p:spPr>
        <p:txBody>
          <a:bodyPr wrap="square">
            <a:spAutoFit/>
          </a:bodyPr>
          <a:lstStyle/>
          <a:p>
            <a:pPr marL="360363" indent="-360363">
              <a:lnSpc>
                <a:spcPct val="115000"/>
              </a:lnSpc>
              <a:buClr>
                <a:srgbClr val="F9735D"/>
              </a:buClr>
              <a:buFont typeface="Wingdings" pitchFamily="2" charset="2"/>
              <a:buChar char="l"/>
            </a:pPr>
            <a:r>
              <a:rPr lang="de-CH" sz="2400" b="1" i="1" dirty="0" smtClean="0">
                <a:solidFill>
                  <a:prstClr val="black"/>
                </a:solidFill>
                <a:latin typeface="Calibri"/>
              </a:rPr>
              <a:t>Habe dein Schicksal lieb, </a:t>
            </a:r>
          </a:p>
          <a:p>
            <a:pPr marL="360363" indent="-360363">
              <a:lnSpc>
                <a:spcPct val="115000"/>
              </a:lnSpc>
              <a:buClr>
                <a:schemeClr val="bg1"/>
              </a:buClr>
            </a:pPr>
            <a:r>
              <a:rPr lang="de-CH" sz="2400" b="1" i="1" dirty="0" smtClean="0">
                <a:solidFill>
                  <a:prstClr val="black"/>
                </a:solidFill>
                <a:latin typeface="Calibri"/>
              </a:rPr>
              <a:t>	denn es ist der Weg Gottes mit deiner Seele.</a:t>
            </a:r>
          </a:p>
          <a:p>
            <a:pPr marL="360363" indent="-360363">
              <a:lnSpc>
                <a:spcPct val="115000"/>
              </a:lnSpc>
              <a:spcBef>
                <a:spcPts val="1200"/>
              </a:spcBef>
              <a:buClr>
                <a:schemeClr val="bg1"/>
              </a:buClr>
            </a:pPr>
            <a:r>
              <a:rPr lang="de-CH" sz="2400" b="1" i="1" dirty="0" smtClean="0">
                <a:solidFill>
                  <a:prstClr val="black"/>
                </a:solidFill>
                <a:latin typeface="Calibri"/>
              </a:rPr>
              <a:t>	</a:t>
            </a:r>
            <a:r>
              <a:rPr lang="de-CH" sz="2000" i="1" dirty="0" smtClean="0">
                <a:solidFill>
                  <a:prstClr val="black"/>
                </a:solidFill>
                <a:latin typeface="Calibri"/>
              </a:rPr>
              <a:t>Fjodor M. Dostojewski </a:t>
            </a:r>
          </a:p>
        </p:txBody>
      </p:sp>
      <p:cxnSp>
        <p:nvCxnSpPr>
          <p:cNvPr id="7" name="Gerade Verbindung 6"/>
          <p:cNvCxnSpPr/>
          <p:nvPr/>
        </p:nvCxnSpPr>
        <p:spPr>
          <a:xfrm>
            <a:off x="2483768" y="1059582"/>
            <a:ext cx="626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576064" y="731946"/>
            <a:ext cx="899592" cy="903700"/>
          </a:xfrm>
          <a:prstGeom prst="rect">
            <a:avLst/>
          </a:prstGeom>
          <a:noFill/>
          <a:ln>
            <a:noFill/>
          </a:ln>
          <a:effectLst>
            <a:softEdge rad="317500"/>
          </a:effectLst>
        </p:spPr>
        <p:txBody>
          <a:bodyPr wrap="square" lIns="36000" tIns="36000" rIns="36000" bIns="36000" rtlCol="0" anchor="ctr" anchorCtr="1">
            <a:spAutoFit/>
          </a:bodyPr>
          <a:lstStyle/>
          <a:p>
            <a:pPr algn="ctr"/>
            <a:r>
              <a:rPr lang="de-CH" sz="5400" b="1" i="1" dirty="0" smtClean="0">
                <a:ln w="12700">
                  <a:noFill/>
                </a:ln>
                <a:solidFill>
                  <a:srgbClr val="F9735D"/>
                </a:solidFill>
                <a:latin typeface="+mj-lt"/>
              </a:rPr>
              <a:t>S</a:t>
            </a:r>
            <a:endParaRPr lang="de-DE" sz="5400" b="1" i="1" dirty="0" smtClean="0">
              <a:solidFill>
                <a:prstClr val="black"/>
              </a:solidFill>
              <a:latin typeface="+mj-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14-eu5.startpage.com/cgi-bin/serveimage?url=https:%2F%2Fimages-na.ssl-images-amazon.com%2Fimages%2FI%2FA1aJYVhnA8L._SL1500_.jpg&amp;sp=cd938d8d294fcd582bb47b387f3a6228"/>
          <p:cNvPicPr>
            <a:picLocks noChangeAspect="1" noChangeArrowheads="1"/>
          </p:cNvPicPr>
          <p:nvPr/>
        </p:nvPicPr>
        <p:blipFill>
          <a:blip r:embed="rId3" cstate="print"/>
          <a:srcRect t="13601" b="2124"/>
          <a:stretch>
            <a:fillRect/>
          </a:stretch>
        </p:blipFill>
        <p:spPr bwMode="auto">
          <a:xfrm>
            <a:off x="0" y="221774"/>
            <a:ext cx="2014103" cy="1131589"/>
          </a:xfrm>
          <a:prstGeom prst="rect">
            <a:avLst/>
          </a:prstGeom>
          <a:noFill/>
          <a:effectLst>
            <a:softEdge rad="317500"/>
          </a:effectLst>
        </p:spPr>
      </p:pic>
      <p:sp>
        <p:nvSpPr>
          <p:cNvPr id="3" name="Textfeld 2"/>
          <p:cNvSpPr txBox="1"/>
          <p:nvPr/>
        </p:nvSpPr>
        <p:spPr>
          <a:xfrm>
            <a:off x="0" y="51470"/>
            <a:ext cx="1979712" cy="338554"/>
          </a:xfrm>
          <a:prstGeom prst="rect">
            <a:avLst/>
          </a:prstGeom>
          <a:ln>
            <a:noFill/>
          </a:ln>
          <a:effectLst/>
        </p:spPr>
        <p:txBody>
          <a:bodyPr wrap="square" rtlCol="0">
            <a:spAutoFit/>
          </a:bodyPr>
          <a:lstStyle/>
          <a:p>
            <a:pPr algn="ctr"/>
            <a:r>
              <a:rPr lang="de-CH" sz="1600" b="1" i="1" dirty="0" smtClean="0">
                <a:solidFill>
                  <a:prstClr val="black"/>
                </a:solidFill>
                <a:latin typeface="+mj-lt"/>
              </a:rPr>
              <a:t>Das </a:t>
            </a:r>
            <a:r>
              <a:rPr lang="de-CH" sz="1600" b="1" i="1" dirty="0" smtClean="0">
                <a:ln w="12700">
                  <a:noFill/>
                </a:ln>
                <a:solidFill>
                  <a:srgbClr val="F9735D"/>
                </a:solidFill>
                <a:latin typeface="+mj-lt"/>
              </a:rPr>
              <a:t>BEST</a:t>
            </a:r>
            <a:r>
              <a:rPr lang="de-CH" sz="1600" b="1" i="1" dirty="0" smtClean="0">
                <a:ln w="12700">
                  <a:noFill/>
                </a:ln>
                <a:latin typeface="+mj-lt"/>
              </a:rPr>
              <a:t>-</a:t>
            </a:r>
            <a:r>
              <a:rPr lang="de-CH" sz="1600" b="1" i="1" dirty="0" smtClean="0">
                <a:solidFill>
                  <a:prstClr val="black"/>
                </a:solidFill>
                <a:latin typeface="+mj-lt"/>
              </a:rPr>
              <a:t>Prinzip</a:t>
            </a:r>
            <a:endParaRPr lang="de-DE" sz="1600" b="1" i="1" dirty="0" smtClean="0">
              <a:solidFill>
                <a:prstClr val="black"/>
              </a:solidFill>
              <a:latin typeface="+mj-lt"/>
            </a:endParaRPr>
          </a:p>
        </p:txBody>
      </p:sp>
      <p:pic>
        <p:nvPicPr>
          <p:cNvPr id="5" name="Picture 2"/>
          <p:cNvPicPr>
            <a:picLocks noChangeAspect="1" noChangeArrowheads="1"/>
          </p:cNvPicPr>
          <p:nvPr/>
        </p:nvPicPr>
        <p:blipFill>
          <a:blip r:embed="rId4" cstate="print">
            <a:lum/>
          </a:blip>
          <a:srcRect r="50962"/>
          <a:stretch>
            <a:fillRect/>
          </a:stretch>
        </p:blipFill>
        <p:spPr bwMode="auto">
          <a:xfrm>
            <a:off x="4389820" y="195486"/>
            <a:ext cx="4358644" cy="4768450"/>
          </a:xfrm>
          <a:prstGeom prst="rect">
            <a:avLst/>
          </a:prstGeom>
          <a:noFill/>
          <a:ln w="9525">
            <a:noFill/>
            <a:miter lim="800000"/>
            <a:headEnd/>
            <a:tailEnd/>
          </a:ln>
          <a:effectLst>
            <a:softEdge rad="317500"/>
          </a:effectLst>
        </p:spPr>
      </p:pic>
      <p:sp>
        <p:nvSpPr>
          <p:cNvPr id="7" name="Textfeld 6"/>
          <p:cNvSpPr txBox="1"/>
          <p:nvPr/>
        </p:nvSpPr>
        <p:spPr>
          <a:xfrm>
            <a:off x="540896" y="731946"/>
            <a:ext cx="899592" cy="903700"/>
          </a:xfrm>
          <a:prstGeom prst="rect">
            <a:avLst/>
          </a:prstGeom>
          <a:noFill/>
          <a:ln>
            <a:noFill/>
          </a:ln>
          <a:effectLst>
            <a:softEdge rad="317500"/>
          </a:effectLst>
        </p:spPr>
        <p:txBody>
          <a:bodyPr wrap="square" lIns="36000" tIns="36000" rIns="36000" bIns="36000" rtlCol="0" anchor="ctr" anchorCtr="1">
            <a:spAutoFit/>
          </a:bodyPr>
          <a:lstStyle/>
          <a:p>
            <a:pPr algn="ctr"/>
            <a:r>
              <a:rPr lang="de-CH" sz="5400" b="1" i="1" dirty="0" smtClean="0">
                <a:ln w="12700">
                  <a:noFill/>
                </a:ln>
                <a:solidFill>
                  <a:srgbClr val="F9735D"/>
                </a:solidFill>
                <a:latin typeface="+mj-lt"/>
              </a:rPr>
              <a:t>T</a:t>
            </a:r>
            <a:endParaRPr lang="de-DE" sz="5400" b="1" i="1" dirty="0" smtClean="0">
              <a:solidFill>
                <a:prstClr val="black"/>
              </a:solidFill>
              <a:latin typeface="+mj-lt"/>
            </a:endParaRPr>
          </a:p>
        </p:txBody>
      </p:sp>
      <p:sp>
        <p:nvSpPr>
          <p:cNvPr id="8" name="Text Box 7"/>
          <p:cNvSpPr txBox="1">
            <a:spLocks noChangeArrowheads="1"/>
          </p:cNvSpPr>
          <p:nvPr/>
        </p:nvSpPr>
        <p:spPr bwMode="auto">
          <a:xfrm>
            <a:off x="1475656" y="1491630"/>
            <a:ext cx="2664296" cy="2853089"/>
          </a:xfrm>
          <a:prstGeom prst="rect">
            <a:avLst/>
          </a:prstGeom>
          <a:noFill/>
          <a:ln w="9525">
            <a:noFill/>
            <a:miter lim="800000"/>
            <a:headEnd/>
            <a:tailEnd/>
          </a:ln>
          <a:effectLst/>
        </p:spPr>
        <p:txBody>
          <a:bodyPr wrap="square">
            <a:spAutoFit/>
          </a:bodyPr>
          <a:lstStyle/>
          <a:p>
            <a:pPr marL="357188" indent="-357188">
              <a:lnSpc>
                <a:spcPct val="115000"/>
              </a:lnSpc>
              <a:spcAft>
                <a:spcPts val="0"/>
              </a:spcAft>
              <a:buClr>
                <a:srgbClr val="F9735D"/>
              </a:buClr>
              <a:buFont typeface="Wingdings" pitchFamily="2" charset="2"/>
              <a:buChar char="l"/>
            </a:pPr>
            <a:r>
              <a:rPr lang="de-CH" sz="2400" b="1" i="1" dirty="0" smtClean="0">
                <a:solidFill>
                  <a:prstClr val="black"/>
                </a:solidFill>
                <a:latin typeface="Calibri"/>
              </a:rPr>
              <a:t>Zähle nicht </a:t>
            </a:r>
          </a:p>
          <a:p>
            <a:pPr marL="357188" indent="-357188">
              <a:lnSpc>
                <a:spcPct val="115000"/>
              </a:lnSpc>
              <a:spcAft>
                <a:spcPts val="0"/>
              </a:spcAft>
              <a:buClr>
                <a:srgbClr val="F9735D"/>
              </a:buClr>
            </a:pPr>
            <a:r>
              <a:rPr lang="de-CH" sz="2400" b="1" i="1" dirty="0" smtClean="0">
                <a:solidFill>
                  <a:prstClr val="black"/>
                </a:solidFill>
                <a:latin typeface="Calibri"/>
              </a:rPr>
              <a:t>	die Dinge,  </a:t>
            </a:r>
          </a:p>
          <a:p>
            <a:pPr marL="357188" indent="-357188">
              <a:lnSpc>
                <a:spcPct val="115000"/>
              </a:lnSpc>
              <a:spcAft>
                <a:spcPts val="0"/>
              </a:spcAft>
              <a:buClr>
                <a:srgbClr val="F9735D"/>
              </a:buClr>
            </a:pPr>
            <a:r>
              <a:rPr lang="de-CH" sz="2400" b="1" i="1" dirty="0" smtClean="0">
                <a:solidFill>
                  <a:prstClr val="black"/>
                </a:solidFill>
                <a:latin typeface="Calibri"/>
              </a:rPr>
              <a:t>	die du tust, sondern tu das, was zählt!</a:t>
            </a:r>
          </a:p>
          <a:p>
            <a:pPr marL="357188" indent="-357188">
              <a:lnSpc>
                <a:spcPct val="115000"/>
              </a:lnSpc>
              <a:spcAft>
                <a:spcPts val="0"/>
              </a:spcAft>
              <a:buClr>
                <a:srgbClr val="F9735D"/>
              </a:buClr>
              <a:buFont typeface="Wingdings" pitchFamily="2" charset="2"/>
              <a:buChar char="l"/>
            </a:pPr>
            <a:endParaRPr lang="de-CH" b="1" i="1" dirty="0" smtClean="0">
              <a:solidFill>
                <a:prstClr val="black"/>
              </a:solidFill>
              <a:latin typeface="Calibri"/>
            </a:endParaRPr>
          </a:p>
          <a:p>
            <a:pPr marL="357188" indent="-357188">
              <a:lnSpc>
                <a:spcPct val="115000"/>
              </a:lnSpc>
              <a:spcAft>
                <a:spcPts val="0"/>
              </a:spcAft>
              <a:buClr>
                <a:srgbClr val="F9735D"/>
              </a:buClr>
            </a:pPr>
            <a:r>
              <a:rPr lang="de-CH" b="1" i="1" dirty="0" smtClean="0">
                <a:solidFill>
                  <a:prstClr val="black"/>
                </a:solidFill>
                <a:latin typeface="Calibri"/>
              </a:rPr>
              <a:t>	</a:t>
            </a:r>
            <a:r>
              <a:rPr lang="de-CH" i="1" dirty="0" smtClean="0">
                <a:solidFill>
                  <a:prstClr val="black"/>
                </a:solidFill>
                <a:latin typeface="Calibri"/>
              </a:rPr>
              <a:t>Karl Pilsl</a:t>
            </a:r>
            <a:endParaRPr lang="de-CH" i="1" dirty="0" smtClean="0">
              <a:solidFill>
                <a:prstClr val="black"/>
              </a:solidFill>
              <a:latin typeface="Calibri"/>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p:cTn id="13"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p:cTn id="19"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p:cTn id="2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8">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s14-eu5.startpage.com/cgi-bin/serveimage?url=https:%2F%2Fimages-na.ssl-images-amazon.com%2Fimages%2FI%2FA1aJYVhnA8L._SL1500_.jpg&amp;sp=cd938d8d294fcd582bb47b387f3a6228"/>
          <p:cNvPicPr>
            <a:picLocks noChangeAspect="1" noChangeArrowheads="1"/>
          </p:cNvPicPr>
          <p:nvPr/>
        </p:nvPicPr>
        <p:blipFill>
          <a:blip r:embed="rId3" cstate="print"/>
          <a:srcRect t="13601" b="2124"/>
          <a:stretch>
            <a:fillRect/>
          </a:stretch>
        </p:blipFill>
        <p:spPr bwMode="auto">
          <a:xfrm>
            <a:off x="0" y="221774"/>
            <a:ext cx="2014103" cy="1131589"/>
          </a:xfrm>
          <a:prstGeom prst="rect">
            <a:avLst/>
          </a:prstGeom>
          <a:noFill/>
          <a:effectLst>
            <a:softEdge rad="317500"/>
          </a:effectLst>
        </p:spPr>
      </p:pic>
      <p:sp>
        <p:nvSpPr>
          <p:cNvPr id="2" name="Textfeld 1"/>
          <p:cNvSpPr txBox="1"/>
          <p:nvPr/>
        </p:nvSpPr>
        <p:spPr>
          <a:xfrm>
            <a:off x="0" y="51470"/>
            <a:ext cx="1979712" cy="338554"/>
          </a:xfrm>
          <a:prstGeom prst="rect">
            <a:avLst/>
          </a:prstGeom>
          <a:ln>
            <a:noFill/>
          </a:ln>
          <a:effectLst/>
        </p:spPr>
        <p:txBody>
          <a:bodyPr wrap="square" rtlCol="0">
            <a:spAutoFit/>
          </a:bodyPr>
          <a:lstStyle/>
          <a:p>
            <a:pPr algn="ctr"/>
            <a:r>
              <a:rPr lang="de-CH" sz="1600" b="1" i="1" dirty="0" smtClean="0">
                <a:solidFill>
                  <a:prstClr val="black"/>
                </a:solidFill>
                <a:latin typeface="+mj-lt"/>
              </a:rPr>
              <a:t>Das </a:t>
            </a:r>
            <a:r>
              <a:rPr lang="de-CH" sz="1600" b="1" i="1" dirty="0" smtClean="0">
                <a:ln w="12700">
                  <a:noFill/>
                </a:ln>
                <a:solidFill>
                  <a:srgbClr val="F9735D"/>
                </a:solidFill>
                <a:latin typeface="+mj-lt"/>
              </a:rPr>
              <a:t>BEST</a:t>
            </a:r>
            <a:r>
              <a:rPr lang="de-CH" sz="1600" b="1" i="1" dirty="0" smtClean="0">
                <a:ln w="12700">
                  <a:noFill/>
                </a:ln>
                <a:latin typeface="+mj-lt"/>
              </a:rPr>
              <a:t>-</a:t>
            </a:r>
            <a:r>
              <a:rPr lang="de-CH" sz="1600" b="1" i="1" dirty="0" smtClean="0">
                <a:solidFill>
                  <a:prstClr val="black"/>
                </a:solidFill>
                <a:latin typeface="+mj-lt"/>
              </a:rPr>
              <a:t>Prinzip</a:t>
            </a:r>
            <a:endParaRPr lang="de-DE" sz="1600" b="1" i="1" dirty="0" smtClean="0">
              <a:solidFill>
                <a:prstClr val="black"/>
              </a:solidFill>
              <a:latin typeface="+mj-lt"/>
            </a:endParaRPr>
          </a:p>
        </p:txBody>
      </p:sp>
      <p:pic>
        <p:nvPicPr>
          <p:cNvPr id="3" name="Picture 4"/>
          <p:cNvPicPr>
            <a:picLocks noChangeAspect="1" noChangeArrowheads="1"/>
          </p:cNvPicPr>
          <p:nvPr/>
        </p:nvPicPr>
        <p:blipFill>
          <a:blip r:embed="rId4" cstate="print">
            <a:clrChange>
              <a:clrFrom>
                <a:srgbClr val="FFFFFF"/>
              </a:clrFrom>
              <a:clrTo>
                <a:srgbClr val="FFFFFF">
                  <a:alpha val="0"/>
                </a:srgbClr>
              </a:clrTo>
            </a:clrChange>
            <a:lum bright="-12000" contrast="20000"/>
          </a:blip>
          <a:srcRect t="1221" r="2956" b="1078"/>
          <a:stretch>
            <a:fillRect/>
          </a:stretch>
        </p:blipFill>
        <p:spPr bwMode="auto">
          <a:xfrm>
            <a:off x="1982686" y="123973"/>
            <a:ext cx="5037586" cy="4909187"/>
          </a:xfrm>
          <a:prstGeom prst="rect">
            <a:avLst/>
          </a:prstGeom>
          <a:ln>
            <a:noFill/>
          </a:ln>
          <a:effectLst>
            <a:outerShdw blurRad="292100" dist="139700" dir="2700000" algn="tl" rotWithShape="0">
              <a:srgbClr val="333333">
                <a:alpha val="65000"/>
              </a:srgbClr>
            </a:outerShdw>
            <a:softEdge rad="12700"/>
          </a:effectLst>
        </p:spPr>
      </p:pic>
      <p:sp>
        <p:nvSpPr>
          <p:cNvPr id="4" name="Text Box 8"/>
          <p:cNvSpPr txBox="1">
            <a:spLocks noChangeArrowheads="1"/>
          </p:cNvSpPr>
          <p:nvPr/>
        </p:nvSpPr>
        <p:spPr bwMode="auto">
          <a:xfrm>
            <a:off x="4067944" y="1779662"/>
            <a:ext cx="2304256" cy="790345"/>
          </a:xfrm>
          <a:prstGeom prst="rect">
            <a:avLst/>
          </a:prstGeom>
          <a:noFill/>
          <a:ln w="9525">
            <a:noFill/>
            <a:miter lim="800000"/>
            <a:headEnd/>
            <a:tailEnd/>
          </a:ln>
          <a:effectLst/>
        </p:spPr>
        <p:txBody>
          <a:bodyPr wrap="square">
            <a:spAutoFit/>
          </a:bodyPr>
          <a:lstStyle/>
          <a:p>
            <a:pPr algn="ctr">
              <a:lnSpc>
                <a:spcPct val="80000"/>
              </a:lnSpc>
              <a:spcBef>
                <a:spcPts val="0"/>
              </a:spcBef>
            </a:pPr>
            <a:r>
              <a:rPr lang="de-CH" sz="2800" b="1" i="1" dirty="0" smtClean="0">
                <a:ln w="12700">
                  <a:noFill/>
                </a:ln>
                <a:solidFill>
                  <a:srgbClr val="F9735D"/>
                </a:solidFill>
                <a:effectLst>
                  <a:outerShdw blurRad="38100" dist="38100" dir="2700000" algn="tl">
                    <a:srgbClr val="000000">
                      <a:alpha val="43137"/>
                    </a:srgbClr>
                  </a:outerShdw>
                </a:effectLst>
                <a:latin typeface="Calibri"/>
              </a:rPr>
              <a:t>B</a:t>
            </a:r>
            <a:r>
              <a:rPr lang="de-CH" sz="2800" b="1" i="1" dirty="0" smtClean="0">
                <a:solidFill>
                  <a:prstClr val="black"/>
                </a:solidFill>
                <a:latin typeface="Calibri"/>
              </a:rPr>
              <a:t>egegnung </a:t>
            </a:r>
          </a:p>
          <a:p>
            <a:pPr algn="ctr">
              <a:lnSpc>
                <a:spcPct val="80000"/>
              </a:lnSpc>
              <a:spcBef>
                <a:spcPts val="0"/>
              </a:spcBef>
            </a:pPr>
            <a:r>
              <a:rPr lang="de-CH" sz="2800" b="1" i="1" dirty="0" smtClean="0">
                <a:solidFill>
                  <a:prstClr val="black"/>
                </a:solidFill>
                <a:latin typeface="Calibri"/>
              </a:rPr>
              <a:t>mit </a:t>
            </a:r>
            <a:r>
              <a:rPr lang="de-CH" sz="2800" b="1" i="1" dirty="0">
                <a:solidFill>
                  <a:prstClr val="black"/>
                </a:solidFill>
                <a:latin typeface="Calibri"/>
              </a:rPr>
              <a:t>Gott</a:t>
            </a:r>
          </a:p>
        </p:txBody>
      </p:sp>
      <p:sp>
        <p:nvSpPr>
          <p:cNvPr id="5" name="Text Box 56"/>
          <p:cNvSpPr txBox="1">
            <a:spLocks noChangeArrowheads="1"/>
          </p:cNvSpPr>
          <p:nvPr/>
        </p:nvSpPr>
        <p:spPr bwMode="auto">
          <a:xfrm>
            <a:off x="5508104" y="267494"/>
            <a:ext cx="1728192" cy="523220"/>
          </a:xfrm>
          <a:prstGeom prst="rect">
            <a:avLst/>
          </a:prstGeom>
          <a:noFill/>
          <a:ln w="9525">
            <a:noFill/>
            <a:miter lim="800000"/>
            <a:headEnd/>
            <a:tailEnd/>
          </a:ln>
          <a:effectLst/>
        </p:spPr>
        <p:txBody>
          <a:bodyPr wrap="square">
            <a:spAutoFit/>
          </a:bodyPr>
          <a:lstStyle/>
          <a:p>
            <a:pPr algn="ctr">
              <a:spcBef>
                <a:spcPct val="50000"/>
              </a:spcBef>
            </a:pPr>
            <a:r>
              <a:rPr lang="de-CH" sz="2800" b="1" i="1" dirty="0">
                <a:ln w="12700">
                  <a:noFill/>
                </a:ln>
                <a:solidFill>
                  <a:srgbClr val="F9735D"/>
                </a:solidFill>
                <a:effectLst>
                  <a:outerShdw blurRad="38100" dist="38100" dir="2700000" algn="tl">
                    <a:srgbClr val="000000">
                      <a:alpha val="43137"/>
                    </a:srgbClr>
                  </a:outerShdw>
                </a:effectLst>
                <a:latin typeface="Calibri"/>
              </a:rPr>
              <a:t>E</a:t>
            </a:r>
            <a:r>
              <a:rPr lang="de-CH" sz="2800" b="1" i="1" dirty="0">
                <a:solidFill>
                  <a:prstClr val="black"/>
                </a:solidFill>
                <a:latin typeface="Calibri"/>
              </a:rPr>
              <a:t>rkennen</a:t>
            </a:r>
          </a:p>
        </p:txBody>
      </p:sp>
      <p:sp>
        <p:nvSpPr>
          <p:cNvPr id="6" name="Text Box 55"/>
          <p:cNvSpPr txBox="1">
            <a:spLocks noChangeArrowheads="1"/>
          </p:cNvSpPr>
          <p:nvPr/>
        </p:nvSpPr>
        <p:spPr bwMode="auto">
          <a:xfrm>
            <a:off x="6300192" y="4299942"/>
            <a:ext cx="936104" cy="523220"/>
          </a:xfrm>
          <a:prstGeom prst="rect">
            <a:avLst/>
          </a:prstGeom>
          <a:noFill/>
          <a:ln w="9525">
            <a:noFill/>
            <a:miter lim="800000"/>
            <a:headEnd/>
            <a:tailEnd/>
          </a:ln>
          <a:effectLst/>
        </p:spPr>
        <p:txBody>
          <a:bodyPr wrap="square">
            <a:spAutoFit/>
          </a:bodyPr>
          <a:lstStyle/>
          <a:p>
            <a:pPr algn="ctr">
              <a:spcBef>
                <a:spcPct val="50000"/>
              </a:spcBef>
            </a:pPr>
            <a:r>
              <a:rPr lang="de-CH" sz="2800" b="1" i="1" dirty="0">
                <a:ln w="12700">
                  <a:noFill/>
                </a:ln>
                <a:solidFill>
                  <a:srgbClr val="F9735D"/>
                </a:solidFill>
                <a:effectLst>
                  <a:outerShdw blurRad="38100" dist="38100" dir="2700000" algn="tl">
                    <a:srgbClr val="000000">
                      <a:alpha val="43137"/>
                    </a:srgbClr>
                  </a:outerShdw>
                </a:effectLst>
                <a:latin typeface="Calibri"/>
              </a:rPr>
              <a:t>S</a:t>
            </a:r>
            <a:r>
              <a:rPr lang="de-CH" sz="2800" b="1" i="1" dirty="0">
                <a:solidFill>
                  <a:prstClr val="black"/>
                </a:solidFill>
                <a:latin typeface="Calibri"/>
              </a:rPr>
              <a:t>ein</a:t>
            </a:r>
          </a:p>
        </p:txBody>
      </p:sp>
      <p:sp>
        <p:nvSpPr>
          <p:cNvPr id="7" name="Text Box 57"/>
          <p:cNvSpPr txBox="1">
            <a:spLocks noChangeArrowheads="1"/>
          </p:cNvSpPr>
          <p:nvPr/>
        </p:nvSpPr>
        <p:spPr bwMode="auto">
          <a:xfrm>
            <a:off x="1619672" y="1779662"/>
            <a:ext cx="1007368" cy="523220"/>
          </a:xfrm>
          <a:prstGeom prst="rect">
            <a:avLst/>
          </a:prstGeom>
          <a:noFill/>
          <a:ln w="9525">
            <a:noFill/>
            <a:miter lim="800000"/>
            <a:headEnd/>
            <a:tailEnd/>
          </a:ln>
          <a:effectLst/>
        </p:spPr>
        <p:txBody>
          <a:bodyPr wrap="square">
            <a:spAutoFit/>
          </a:bodyPr>
          <a:lstStyle/>
          <a:p>
            <a:pPr algn="ctr">
              <a:spcBef>
                <a:spcPct val="50000"/>
              </a:spcBef>
            </a:pPr>
            <a:r>
              <a:rPr lang="de-CH" sz="2800" b="1" i="1" dirty="0">
                <a:ln w="12700">
                  <a:noFill/>
                </a:ln>
                <a:solidFill>
                  <a:srgbClr val="F9735D"/>
                </a:solidFill>
                <a:effectLst>
                  <a:outerShdw blurRad="38100" dist="38100" dir="2700000" algn="tl">
                    <a:srgbClr val="000000">
                      <a:alpha val="43137"/>
                    </a:srgbClr>
                  </a:outerShdw>
                </a:effectLst>
                <a:latin typeface="Calibri"/>
              </a:rPr>
              <a:t>T</a:t>
            </a:r>
            <a:r>
              <a:rPr lang="de-CH" sz="2800" b="1" i="1" dirty="0">
                <a:solidFill>
                  <a:prstClr val="black"/>
                </a:solidFill>
                <a:latin typeface="Calibri"/>
              </a:rPr>
              <a:t>un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s14-eu5.startpage.com/cgi-bin/serveimage?url=https:%2F%2Fimages-na.ssl-images-amazon.com%2Fimages%2FI%2FA1aJYVhnA8L._SL1500_.jpg&amp;sp=cd938d8d294fcd582bb47b387f3a6228"/>
          <p:cNvPicPr>
            <a:picLocks noChangeAspect="1" noChangeArrowheads="1"/>
          </p:cNvPicPr>
          <p:nvPr/>
        </p:nvPicPr>
        <p:blipFill>
          <a:blip r:embed="rId3" cstate="print"/>
          <a:srcRect t="13601" b="2124"/>
          <a:stretch>
            <a:fillRect/>
          </a:stretch>
        </p:blipFill>
        <p:spPr bwMode="auto">
          <a:xfrm>
            <a:off x="0" y="221774"/>
            <a:ext cx="2014103" cy="1131589"/>
          </a:xfrm>
          <a:prstGeom prst="rect">
            <a:avLst/>
          </a:prstGeom>
          <a:noFill/>
          <a:effectLst>
            <a:softEdge rad="317500"/>
          </a:effectLst>
        </p:spPr>
      </p:pic>
      <p:sp>
        <p:nvSpPr>
          <p:cNvPr id="2" name="Textfeld 1"/>
          <p:cNvSpPr txBox="1"/>
          <p:nvPr/>
        </p:nvSpPr>
        <p:spPr>
          <a:xfrm>
            <a:off x="0" y="51470"/>
            <a:ext cx="1979712" cy="338554"/>
          </a:xfrm>
          <a:prstGeom prst="rect">
            <a:avLst/>
          </a:prstGeom>
          <a:ln>
            <a:noFill/>
          </a:ln>
          <a:effectLst/>
        </p:spPr>
        <p:txBody>
          <a:bodyPr wrap="square" rtlCol="0">
            <a:spAutoFit/>
          </a:bodyPr>
          <a:lstStyle/>
          <a:p>
            <a:pPr algn="ctr"/>
            <a:r>
              <a:rPr lang="de-CH" sz="1600" b="1" i="1" dirty="0" smtClean="0">
                <a:solidFill>
                  <a:prstClr val="black"/>
                </a:solidFill>
                <a:latin typeface="+mj-lt"/>
              </a:rPr>
              <a:t>Das </a:t>
            </a:r>
            <a:r>
              <a:rPr lang="de-CH" sz="1600" b="1" i="1" dirty="0" smtClean="0">
                <a:ln w="12700">
                  <a:noFill/>
                </a:ln>
                <a:solidFill>
                  <a:srgbClr val="F9735D"/>
                </a:solidFill>
                <a:latin typeface="+mj-lt"/>
              </a:rPr>
              <a:t>BEST</a:t>
            </a:r>
            <a:r>
              <a:rPr lang="de-CH" sz="1600" b="1" i="1" dirty="0" smtClean="0">
                <a:ln w="12700">
                  <a:noFill/>
                </a:ln>
                <a:latin typeface="+mj-lt"/>
              </a:rPr>
              <a:t>-</a:t>
            </a:r>
            <a:r>
              <a:rPr lang="de-CH" sz="1600" b="1" i="1" dirty="0" smtClean="0">
                <a:solidFill>
                  <a:prstClr val="black"/>
                </a:solidFill>
                <a:latin typeface="+mj-lt"/>
              </a:rPr>
              <a:t>Prinzip</a:t>
            </a:r>
            <a:endParaRPr lang="de-DE" sz="1600" b="1" i="1" dirty="0" smtClean="0">
              <a:solidFill>
                <a:prstClr val="black"/>
              </a:solidFill>
              <a:latin typeface="+mj-lt"/>
            </a:endParaRPr>
          </a:p>
        </p:txBody>
      </p:sp>
      <p:pic>
        <p:nvPicPr>
          <p:cNvPr id="3" name="Picture 4"/>
          <p:cNvPicPr>
            <a:picLocks noChangeAspect="1" noChangeArrowheads="1"/>
          </p:cNvPicPr>
          <p:nvPr/>
        </p:nvPicPr>
        <p:blipFill>
          <a:blip r:embed="rId4" cstate="print">
            <a:clrChange>
              <a:clrFrom>
                <a:srgbClr val="FFFFFF"/>
              </a:clrFrom>
              <a:clrTo>
                <a:srgbClr val="FFFFFF">
                  <a:alpha val="0"/>
                </a:srgbClr>
              </a:clrTo>
            </a:clrChange>
            <a:lum bright="-12000" contrast="20000"/>
          </a:blip>
          <a:srcRect t="1221" r="2956" b="1078"/>
          <a:stretch>
            <a:fillRect/>
          </a:stretch>
        </p:blipFill>
        <p:spPr bwMode="auto">
          <a:xfrm>
            <a:off x="1982686" y="123973"/>
            <a:ext cx="5037586" cy="4909187"/>
          </a:xfrm>
          <a:prstGeom prst="rect">
            <a:avLst/>
          </a:prstGeom>
          <a:ln>
            <a:noFill/>
          </a:ln>
          <a:effectLst>
            <a:outerShdw blurRad="292100" dist="139700" dir="2700000" algn="tl" rotWithShape="0">
              <a:srgbClr val="333333">
                <a:alpha val="65000"/>
              </a:srgbClr>
            </a:outerShdw>
            <a:softEdge rad="12700"/>
          </a:effectLst>
        </p:spPr>
      </p:pic>
      <p:sp>
        <p:nvSpPr>
          <p:cNvPr id="4" name="Text Box 8"/>
          <p:cNvSpPr txBox="1">
            <a:spLocks noChangeArrowheads="1"/>
          </p:cNvSpPr>
          <p:nvPr/>
        </p:nvSpPr>
        <p:spPr bwMode="auto">
          <a:xfrm>
            <a:off x="4067944" y="1779662"/>
            <a:ext cx="2304256" cy="790345"/>
          </a:xfrm>
          <a:prstGeom prst="rect">
            <a:avLst/>
          </a:prstGeom>
          <a:noFill/>
          <a:ln w="9525">
            <a:noFill/>
            <a:miter lim="800000"/>
            <a:headEnd/>
            <a:tailEnd/>
          </a:ln>
          <a:effectLst/>
        </p:spPr>
        <p:txBody>
          <a:bodyPr wrap="square">
            <a:spAutoFit/>
          </a:bodyPr>
          <a:lstStyle/>
          <a:p>
            <a:pPr algn="ctr">
              <a:lnSpc>
                <a:spcPct val="80000"/>
              </a:lnSpc>
              <a:spcBef>
                <a:spcPts val="0"/>
              </a:spcBef>
            </a:pPr>
            <a:r>
              <a:rPr lang="de-CH" sz="2800" b="1" i="1" dirty="0" smtClean="0">
                <a:ln w="12700">
                  <a:noFill/>
                </a:ln>
                <a:solidFill>
                  <a:srgbClr val="F9735D"/>
                </a:solidFill>
                <a:effectLst>
                  <a:outerShdw blurRad="38100" dist="38100" dir="2700000" algn="tl">
                    <a:srgbClr val="000000">
                      <a:alpha val="43137"/>
                    </a:srgbClr>
                  </a:outerShdw>
                </a:effectLst>
                <a:latin typeface="Calibri"/>
              </a:rPr>
              <a:t>B</a:t>
            </a:r>
            <a:r>
              <a:rPr lang="de-CH" sz="2800" b="1" i="1" dirty="0" smtClean="0">
                <a:solidFill>
                  <a:prstClr val="black"/>
                </a:solidFill>
                <a:latin typeface="Calibri"/>
              </a:rPr>
              <a:t>egegnung </a:t>
            </a:r>
          </a:p>
          <a:p>
            <a:pPr algn="ctr">
              <a:lnSpc>
                <a:spcPct val="80000"/>
              </a:lnSpc>
              <a:spcBef>
                <a:spcPts val="0"/>
              </a:spcBef>
            </a:pPr>
            <a:r>
              <a:rPr lang="de-CH" sz="2800" b="1" i="1" dirty="0" smtClean="0">
                <a:solidFill>
                  <a:prstClr val="black"/>
                </a:solidFill>
                <a:latin typeface="Calibri"/>
              </a:rPr>
              <a:t>mit </a:t>
            </a:r>
            <a:r>
              <a:rPr lang="de-CH" sz="2800" b="1" i="1" dirty="0">
                <a:solidFill>
                  <a:prstClr val="black"/>
                </a:solidFill>
                <a:latin typeface="Calibri"/>
              </a:rPr>
              <a:t>Gott</a:t>
            </a:r>
          </a:p>
        </p:txBody>
      </p:sp>
      <p:sp>
        <p:nvSpPr>
          <p:cNvPr id="5" name="Text Box 56"/>
          <p:cNvSpPr txBox="1">
            <a:spLocks noChangeArrowheads="1"/>
          </p:cNvSpPr>
          <p:nvPr/>
        </p:nvSpPr>
        <p:spPr bwMode="auto">
          <a:xfrm>
            <a:off x="5508104" y="267494"/>
            <a:ext cx="1728192" cy="523220"/>
          </a:xfrm>
          <a:prstGeom prst="rect">
            <a:avLst/>
          </a:prstGeom>
          <a:noFill/>
          <a:ln w="9525">
            <a:noFill/>
            <a:miter lim="800000"/>
            <a:headEnd/>
            <a:tailEnd/>
          </a:ln>
          <a:effectLst/>
        </p:spPr>
        <p:txBody>
          <a:bodyPr wrap="square">
            <a:spAutoFit/>
          </a:bodyPr>
          <a:lstStyle/>
          <a:p>
            <a:pPr algn="ctr">
              <a:spcBef>
                <a:spcPct val="50000"/>
              </a:spcBef>
            </a:pPr>
            <a:r>
              <a:rPr lang="de-CH" sz="2800" b="1" i="1" dirty="0">
                <a:ln w="12700">
                  <a:noFill/>
                </a:ln>
                <a:solidFill>
                  <a:srgbClr val="F9735D"/>
                </a:solidFill>
                <a:effectLst>
                  <a:outerShdw blurRad="38100" dist="38100" dir="2700000" algn="tl">
                    <a:srgbClr val="000000">
                      <a:alpha val="43137"/>
                    </a:srgbClr>
                  </a:outerShdw>
                </a:effectLst>
                <a:latin typeface="Calibri"/>
              </a:rPr>
              <a:t>E</a:t>
            </a:r>
            <a:r>
              <a:rPr lang="de-CH" sz="2800" b="1" i="1" dirty="0">
                <a:solidFill>
                  <a:prstClr val="black"/>
                </a:solidFill>
                <a:latin typeface="Calibri"/>
              </a:rPr>
              <a:t>rkennen</a:t>
            </a:r>
          </a:p>
        </p:txBody>
      </p:sp>
      <p:sp>
        <p:nvSpPr>
          <p:cNvPr id="6" name="Text Box 55"/>
          <p:cNvSpPr txBox="1">
            <a:spLocks noChangeArrowheads="1"/>
          </p:cNvSpPr>
          <p:nvPr/>
        </p:nvSpPr>
        <p:spPr bwMode="auto">
          <a:xfrm>
            <a:off x="6300192" y="4299942"/>
            <a:ext cx="936104" cy="523220"/>
          </a:xfrm>
          <a:prstGeom prst="rect">
            <a:avLst/>
          </a:prstGeom>
          <a:noFill/>
          <a:ln w="9525">
            <a:noFill/>
            <a:miter lim="800000"/>
            <a:headEnd/>
            <a:tailEnd/>
          </a:ln>
          <a:effectLst/>
        </p:spPr>
        <p:txBody>
          <a:bodyPr wrap="square">
            <a:spAutoFit/>
          </a:bodyPr>
          <a:lstStyle/>
          <a:p>
            <a:pPr algn="ctr">
              <a:spcBef>
                <a:spcPct val="50000"/>
              </a:spcBef>
            </a:pPr>
            <a:r>
              <a:rPr lang="de-CH" sz="2800" b="1" i="1" dirty="0">
                <a:ln w="12700">
                  <a:noFill/>
                </a:ln>
                <a:solidFill>
                  <a:srgbClr val="F9735D"/>
                </a:solidFill>
                <a:effectLst>
                  <a:outerShdw blurRad="38100" dist="38100" dir="2700000" algn="tl">
                    <a:srgbClr val="000000">
                      <a:alpha val="43137"/>
                    </a:srgbClr>
                  </a:outerShdw>
                </a:effectLst>
                <a:latin typeface="Calibri"/>
              </a:rPr>
              <a:t>S</a:t>
            </a:r>
            <a:r>
              <a:rPr lang="de-CH" sz="2800" b="1" i="1" dirty="0">
                <a:solidFill>
                  <a:prstClr val="black"/>
                </a:solidFill>
                <a:latin typeface="Calibri"/>
              </a:rPr>
              <a:t>ein</a:t>
            </a:r>
          </a:p>
        </p:txBody>
      </p:sp>
      <p:sp>
        <p:nvSpPr>
          <p:cNvPr id="7" name="Text Box 57"/>
          <p:cNvSpPr txBox="1">
            <a:spLocks noChangeArrowheads="1"/>
          </p:cNvSpPr>
          <p:nvPr/>
        </p:nvSpPr>
        <p:spPr bwMode="auto">
          <a:xfrm>
            <a:off x="1619672" y="1779662"/>
            <a:ext cx="1007368" cy="523220"/>
          </a:xfrm>
          <a:prstGeom prst="rect">
            <a:avLst/>
          </a:prstGeom>
          <a:noFill/>
          <a:ln w="9525">
            <a:noFill/>
            <a:miter lim="800000"/>
            <a:headEnd/>
            <a:tailEnd/>
          </a:ln>
          <a:effectLst/>
        </p:spPr>
        <p:txBody>
          <a:bodyPr wrap="square">
            <a:spAutoFit/>
          </a:bodyPr>
          <a:lstStyle/>
          <a:p>
            <a:pPr algn="ctr">
              <a:spcBef>
                <a:spcPct val="50000"/>
              </a:spcBef>
            </a:pPr>
            <a:r>
              <a:rPr lang="de-CH" sz="2800" b="1" i="1" dirty="0">
                <a:ln w="12700">
                  <a:noFill/>
                </a:ln>
                <a:solidFill>
                  <a:srgbClr val="F9735D"/>
                </a:solidFill>
                <a:effectLst>
                  <a:outerShdw blurRad="38100" dist="38100" dir="2700000" algn="tl">
                    <a:srgbClr val="000000">
                      <a:alpha val="43137"/>
                    </a:srgbClr>
                  </a:outerShdw>
                </a:effectLst>
                <a:latin typeface="Calibri"/>
              </a:rPr>
              <a:t>T</a:t>
            </a:r>
            <a:r>
              <a:rPr lang="de-CH" sz="2800" b="1" i="1" dirty="0">
                <a:solidFill>
                  <a:prstClr val="black"/>
                </a:solidFill>
                <a:latin typeface="Calibri"/>
              </a:rPr>
              <a:t>un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4860032" y="195486"/>
            <a:ext cx="4032448" cy="584775"/>
          </a:xfrm>
          <a:prstGeom prst="rect">
            <a:avLst/>
          </a:prstGeom>
          <a:noFill/>
          <a:ln w="9525">
            <a:noFill/>
            <a:miter lim="800000"/>
            <a:headEnd/>
            <a:tailEnd/>
          </a:ln>
          <a:effectLst/>
        </p:spPr>
        <p:txBody>
          <a:bodyPr wrap="square">
            <a:spAutoFit/>
          </a:bodyPr>
          <a:lstStyle/>
          <a:p>
            <a:pPr algn="ctr">
              <a:spcBef>
                <a:spcPct val="50000"/>
              </a:spcBef>
            </a:pPr>
            <a:r>
              <a:rPr lang="de-CH" sz="3200" b="1" i="1" dirty="0" smtClean="0">
                <a:solidFill>
                  <a:prstClr val="black"/>
                </a:solidFill>
                <a:latin typeface="Calibri"/>
              </a:rPr>
              <a:t>Begegnung </a:t>
            </a:r>
            <a:r>
              <a:rPr lang="de-CH" sz="3200" b="1" i="1" dirty="0">
                <a:solidFill>
                  <a:prstClr val="black"/>
                </a:solidFill>
                <a:latin typeface="Calibri"/>
              </a:rPr>
              <a:t>mit Gott</a:t>
            </a:r>
          </a:p>
        </p:txBody>
      </p:sp>
      <p:sp>
        <p:nvSpPr>
          <p:cNvPr id="5" name="Textfeld 4"/>
          <p:cNvSpPr txBox="1"/>
          <p:nvPr/>
        </p:nvSpPr>
        <p:spPr>
          <a:xfrm>
            <a:off x="2411760" y="1316760"/>
            <a:ext cx="6408712" cy="3415230"/>
          </a:xfrm>
          <a:prstGeom prst="rect">
            <a:avLst/>
          </a:prstGeom>
          <a:noFill/>
        </p:spPr>
        <p:txBody>
          <a:bodyPr wrap="square" rtlCol="0">
            <a:spAutoFit/>
          </a:bodyPr>
          <a:lstStyle/>
          <a:p>
            <a:pPr marL="327025" indent="-327025">
              <a:lnSpc>
                <a:spcPct val="104000"/>
              </a:lnSpc>
              <a:buClr>
                <a:srgbClr val="F9735D"/>
              </a:buClr>
              <a:buFont typeface="Wingdings" pitchFamily="2" charset="2"/>
              <a:buChar char="l"/>
            </a:pPr>
            <a:r>
              <a:rPr lang="de-CH" i="1" dirty="0" smtClean="0">
                <a:solidFill>
                  <a:prstClr val="black"/>
                </a:solidFill>
                <a:latin typeface="Calibri"/>
              </a:rPr>
              <a:t>1 Saulus schnaubte immer noch Drohungen und Mord gegen die Jünger des Herrn. Auch in Damaskus wollte er die Anhänger der neuen Lehre aufspüren, um sie alle – Männer wie Frauen – in Ketten nach Jerusalem zu bringen. Zu diesem Zweck wandte er sich an den Hohepriester und bat ihn um Briefe, die er den Synagogen in Damaskus vorlegen wollte.</a:t>
            </a:r>
          </a:p>
          <a:p>
            <a:pPr marL="327025" indent="-327025">
              <a:lnSpc>
                <a:spcPct val="104000"/>
              </a:lnSpc>
              <a:spcBef>
                <a:spcPts val="1200"/>
              </a:spcBef>
              <a:buClr>
                <a:srgbClr val="F9735D"/>
              </a:buClr>
              <a:buFont typeface="Wingdings" pitchFamily="2" charset="2"/>
              <a:buChar char="l"/>
            </a:pPr>
            <a:r>
              <a:rPr lang="de-CH" i="1" dirty="0" smtClean="0">
                <a:solidFill>
                  <a:prstClr val="black"/>
                </a:solidFill>
                <a:latin typeface="Calibri"/>
              </a:rPr>
              <a:t>3 Als er nun nach Damaskus unterwegs war und die Stadt schon fast erreicht hatte, leuchtete plötzlich vom Himmel her ein Licht auf. Von allen Seiten umgab ihn ein solcher Glanz, 4 dass er zu Boden stürzte. Gleichzeitig hörte er, wie eine Stimme zu ihm sagte: Saul, Saul, warum verfolgst du mich? </a:t>
            </a:r>
          </a:p>
        </p:txBody>
      </p:sp>
      <p:sp>
        <p:nvSpPr>
          <p:cNvPr id="6" name="Textfeld 5"/>
          <p:cNvSpPr txBox="1"/>
          <p:nvPr/>
        </p:nvSpPr>
        <p:spPr>
          <a:xfrm>
            <a:off x="179512" y="2571750"/>
            <a:ext cx="1942583" cy="523220"/>
          </a:xfrm>
          <a:prstGeom prst="rect">
            <a:avLst/>
          </a:prstGeom>
          <a:noFill/>
        </p:spPr>
        <p:txBody>
          <a:bodyPr wrap="none" rtlCol="0">
            <a:spAutoFit/>
          </a:bodyPr>
          <a:lstStyle/>
          <a:p>
            <a:pPr algn="ctr"/>
            <a:r>
              <a:rPr lang="de-CH" sz="1400" b="1" i="1" dirty="0" smtClean="0">
                <a:latin typeface="+mn-lt"/>
              </a:rPr>
              <a:t>Apostelgeschichte </a:t>
            </a:r>
            <a:r>
              <a:rPr lang="de-CH" sz="1400" b="1" i="1" dirty="0" smtClean="0">
                <a:latin typeface="+mn-lt"/>
              </a:rPr>
              <a:t>9,1-4</a:t>
            </a:r>
          </a:p>
          <a:p>
            <a:pPr algn="ctr"/>
            <a:r>
              <a:rPr lang="de-CH" sz="1400" i="1" dirty="0" smtClean="0">
                <a:latin typeface="+mn-lt"/>
              </a:rPr>
              <a:t>NGÜ</a:t>
            </a:r>
            <a:endParaRPr lang="de-CH" sz="1400" i="1" dirty="0">
              <a:latin typeface="+mn-lt"/>
            </a:endParaRPr>
          </a:p>
        </p:txBody>
      </p:sp>
      <p:cxnSp>
        <p:nvCxnSpPr>
          <p:cNvPr id="9" name="Gerade Verbindung 8"/>
          <p:cNvCxnSpPr/>
          <p:nvPr/>
        </p:nvCxnSpPr>
        <p:spPr>
          <a:xfrm>
            <a:off x="2195736" y="927286"/>
            <a:ext cx="662473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2" descr="https://s14-eu5.startpage.com/cgi-bin/serveimage?url=https:%2F%2Fimages-na.ssl-images-amazon.com%2Fimages%2FI%2FA1aJYVhnA8L._SL1500_.jpg&amp;sp=cd938d8d294fcd582bb47b387f3a6228"/>
          <p:cNvPicPr>
            <a:picLocks noChangeAspect="1" noChangeArrowheads="1"/>
          </p:cNvPicPr>
          <p:nvPr/>
        </p:nvPicPr>
        <p:blipFill>
          <a:blip r:embed="rId3" cstate="print"/>
          <a:srcRect t="13601" b="2124"/>
          <a:stretch>
            <a:fillRect/>
          </a:stretch>
        </p:blipFill>
        <p:spPr bwMode="auto">
          <a:xfrm>
            <a:off x="0" y="221774"/>
            <a:ext cx="2014103" cy="1131589"/>
          </a:xfrm>
          <a:prstGeom prst="rect">
            <a:avLst/>
          </a:prstGeom>
          <a:noFill/>
          <a:effectLst>
            <a:softEdge rad="317500"/>
          </a:effectLst>
        </p:spPr>
      </p:pic>
      <p:sp>
        <p:nvSpPr>
          <p:cNvPr id="11" name="Textfeld 10"/>
          <p:cNvSpPr txBox="1"/>
          <p:nvPr/>
        </p:nvSpPr>
        <p:spPr>
          <a:xfrm>
            <a:off x="0" y="51470"/>
            <a:ext cx="1979712" cy="338554"/>
          </a:xfrm>
          <a:prstGeom prst="rect">
            <a:avLst/>
          </a:prstGeom>
          <a:ln>
            <a:noFill/>
          </a:ln>
          <a:effectLst/>
        </p:spPr>
        <p:txBody>
          <a:bodyPr wrap="square" rtlCol="0">
            <a:spAutoFit/>
          </a:bodyPr>
          <a:lstStyle/>
          <a:p>
            <a:pPr algn="ctr"/>
            <a:r>
              <a:rPr lang="de-CH" sz="1600" b="1" i="1" dirty="0" smtClean="0">
                <a:solidFill>
                  <a:prstClr val="black"/>
                </a:solidFill>
                <a:latin typeface="+mj-lt"/>
              </a:rPr>
              <a:t>Das </a:t>
            </a:r>
            <a:r>
              <a:rPr lang="de-CH" sz="1600" b="1" i="1" dirty="0" smtClean="0">
                <a:ln w="12700">
                  <a:noFill/>
                </a:ln>
                <a:solidFill>
                  <a:srgbClr val="F9735D"/>
                </a:solidFill>
                <a:latin typeface="+mj-lt"/>
              </a:rPr>
              <a:t>BEST</a:t>
            </a:r>
            <a:r>
              <a:rPr lang="de-CH" sz="1600" b="1" i="1" dirty="0" smtClean="0">
                <a:ln w="12700">
                  <a:noFill/>
                </a:ln>
                <a:latin typeface="+mj-lt"/>
              </a:rPr>
              <a:t>-</a:t>
            </a:r>
            <a:r>
              <a:rPr lang="de-CH" sz="1600" b="1" i="1" dirty="0" smtClean="0">
                <a:solidFill>
                  <a:prstClr val="black"/>
                </a:solidFill>
                <a:latin typeface="+mj-lt"/>
              </a:rPr>
              <a:t>Prinzip</a:t>
            </a:r>
            <a:endParaRPr lang="de-DE" sz="1600" b="1" i="1" dirty="0" smtClean="0">
              <a:solidFill>
                <a:prstClr val="black"/>
              </a:solidFill>
              <a:latin typeface="+mj-lt"/>
            </a:endParaRPr>
          </a:p>
        </p:txBody>
      </p:sp>
      <p:sp>
        <p:nvSpPr>
          <p:cNvPr id="13" name="Textfeld 12"/>
          <p:cNvSpPr txBox="1"/>
          <p:nvPr/>
        </p:nvSpPr>
        <p:spPr>
          <a:xfrm>
            <a:off x="576064" y="731946"/>
            <a:ext cx="899592" cy="903700"/>
          </a:xfrm>
          <a:prstGeom prst="rect">
            <a:avLst/>
          </a:prstGeom>
          <a:noFill/>
          <a:ln>
            <a:noFill/>
          </a:ln>
          <a:effectLst>
            <a:softEdge rad="317500"/>
          </a:effectLst>
        </p:spPr>
        <p:txBody>
          <a:bodyPr wrap="square" lIns="36000" tIns="36000" rIns="36000" bIns="36000" rtlCol="0" anchor="ctr" anchorCtr="1">
            <a:spAutoFit/>
          </a:bodyPr>
          <a:lstStyle/>
          <a:p>
            <a:pPr algn="ctr"/>
            <a:r>
              <a:rPr lang="de-CH" sz="5400" b="1" i="1" dirty="0" smtClean="0">
                <a:ln w="12700">
                  <a:noFill/>
                </a:ln>
                <a:solidFill>
                  <a:srgbClr val="F9735D"/>
                </a:solidFill>
                <a:latin typeface="+mj-lt"/>
              </a:rPr>
              <a:t>B</a:t>
            </a:r>
            <a:endParaRPr lang="de-DE" sz="5400" b="1" i="1" dirty="0" smtClean="0">
              <a:solidFill>
                <a:prstClr val="black"/>
              </a:solidFill>
              <a:latin typeface="+mj-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483768" y="1316760"/>
            <a:ext cx="6408712" cy="2839047"/>
          </a:xfrm>
          <a:prstGeom prst="rect">
            <a:avLst/>
          </a:prstGeom>
          <a:noFill/>
        </p:spPr>
        <p:txBody>
          <a:bodyPr wrap="square" rtlCol="0">
            <a:spAutoFit/>
          </a:bodyPr>
          <a:lstStyle/>
          <a:p>
            <a:pPr marL="327025" indent="-327025">
              <a:lnSpc>
                <a:spcPct val="104000"/>
              </a:lnSpc>
              <a:buClr>
                <a:srgbClr val="F9735D"/>
              </a:buClr>
              <a:buFont typeface="Wingdings" pitchFamily="2" charset="2"/>
              <a:buChar char="l"/>
            </a:pPr>
            <a:r>
              <a:rPr lang="de-CH" i="1" dirty="0" smtClean="0">
                <a:solidFill>
                  <a:prstClr val="black"/>
                </a:solidFill>
                <a:latin typeface="Calibri"/>
              </a:rPr>
              <a:t>5 Wer bist du, Herr? fragte Saulus. Die Stimme antwortete: Ich bin der, den du verfolgst; ich bin Jesus. 6 Doch jetzt steh auf und geh in die Stadt! Dort wird man dir sagen, was du tun sollst.</a:t>
            </a:r>
          </a:p>
          <a:p>
            <a:pPr marL="327025" indent="-327025">
              <a:lnSpc>
                <a:spcPct val="104000"/>
              </a:lnSpc>
              <a:spcBef>
                <a:spcPts val="1200"/>
              </a:spcBef>
              <a:buClr>
                <a:srgbClr val="F9735D"/>
              </a:buClr>
              <a:buFont typeface="Wingdings" pitchFamily="2" charset="2"/>
              <a:buChar char="l"/>
            </a:pPr>
            <a:r>
              <a:rPr lang="de-CH" i="1" dirty="0" smtClean="0">
                <a:solidFill>
                  <a:prstClr val="black"/>
                </a:solidFill>
                <a:latin typeface="Calibri"/>
              </a:rPr>
              <a:t>7 Die Männer, die mit Saulus reisten, standen sprachlos dabei; sie hörten zwar die Stimme, sahen aber niemand. 8 Saulus richtete sich vom Boden auf und öffnete die Augen, aber er konnte nichts sehen. Seine Begleiter mussten ihn bei der Hand nehmen und nach Damaskus führen. 9 Drei Tage lang war er blind, und er ass nichts und trank nichts.</a:t>
            </a:r>
          </a:p>
        </p:txBody>
      </p:sp>
      <p:sp>
        <p:nvSpPr>
          <p:cNvPr id="6" name="Textfeld 5"/>
          <p:cNvSpPr txBox="1"/>
          <p:nvPr/>
        </p:nvSpPr>
        <p:spPr>
          <a:xfrm>
            <a:off x="179511" y="2571750"/>
            <a:ext cx="1942583" cy="523220"/>
          </a:xfrm>
          <a:prstGeom prst="rect">
            <a:avLst/>
          </a:prstGeom>
          <a:noFill/>
        </p:spPr>
        <p:txBody>
          <a:bodyPr wrap="none" rtlCol="0">
            <a:spAutoFit/>
          </a:bodyPr>
          <a:lstStyle/>
          <a:p>
            <a:pPr algn="ctr"/>
            <a:r>
              <a:rPr lang="de-CH" sz="1400" b="1" i="1" dirty="0" smtClean="0">
                <a:latin typeface="+mn-lt"/>
              </a:rPr>
              <a:t>Apostelgeschichte </a:t>
            </a:r>
            <a:r>
              <a:rPr lang="de-CH" sz="1400" b="1" i="1" dirty="0" smtClean="0">
                <a:latin typeface="+mn-lt"/>
              </a:rPr>
              <a:t>9,5-9</a:t>
            </a:r>
          </a:p>
          <a:p>
            <a:pPr algn="ctr"/>
            <a:r>
              <a:rPr lang="de-CH" sz="1400" i="1" dirty="0" smtClean="0">
                <a:latin typeface="+mn-lt"/>
              </a:rPr>
              <a:t>NGÜ</a:t>
            </a:r>
            <a:endParaRPr lang="de-CH" sz="1400" i="1" dirty="0">
              <a:latin typeface="+mn-lt"/>
            </a:endParaRPr>
          </a:p>
        </p:txBody>
      </p:sp>
      <p:cxnSp>
        <p:nvCxnSpPr>
          <p:cNvPr id="9" name="Gerade Verbindung 8"/>
          <p:cNvCxnSpPr/>
          <p:nvPr/>
        </p:nvCxnSpPr>
        <p:spPr>
          <a:xfrm>
            <a:off x="2195736" y="927286"/>
            <a:ext cx="662473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2" descr="https://s14-eu5.startpage.com/cgi-bin/serveimage?url=https:%2F%2Fimages-na.ssl-images-amazon.com%2Fimages%2FI%2FA1aJYVhnA8L._SL1500_.jpg&amp;sp=cd938d8d294fcd582bb47b387f3a6228"/>
          <p:cNvPicPr>
            <a:picLocks noChangeAspect="1" noChangeArrowheads="1"/>
          </p:cNvPicPr>
          <p:nvPr/>
        </p:nvPicPr>
        <p:blipFill>
          <a:blip r:embed="rId3" cstate="print"/>
          <a:srcRect t="13601" b="2124"/>
          <a:stretch>
            <a:fillRect/>
          </a:stretch>
        </p:blipFill>
        <p:spPr bwMode="auto">
          <a:xfrm>
            <a:off x="0" y="221774"/>
            <a:ext cx="2014103" cy="1131589"/>
          </a:xfrm>
          <a:prstGeom prst="rect">
            <a:avLst/>
          </a:prstGeom>
          <a:noFill/>
          <a:effectLst>
            <a:softEdge rad="317500"/>
          </a:effectLst>
        </p:spPr>
      </p:pic>
      <p:sp>
        <p:nvSpPr>
          <p:cNvPr id="11" name="Textfeld 10"/>
          <p:cNvSpPr txBox="1"/>
          <p:nvPr/>
        </p:nvSpPr>
        <p:spPr>
          <a:xfrm>
            <a:off x="0" y="51470"/>
            <a:ext cx="1979712" cy="338554"/>
          </a:xfrm>
          <a:prstGeom prst="rect">
            <a:avLst/>
          </a:prstGeom>
          <a:ln>
            <a:noFill/>
          </a:ln>
          <a:effectLst/>
        </p:spPr>
        <p:txBody>
          <a:bodyPr wrap="square" rtlCol="0">
            <a:spAutoFit/>
          </a:bodyPr>
          <a:lstStyle/>
          <a:p>
            <a:pPr algn="ctr"/>
            <a:r>
              <a:rPr lang="de-CH" sz="1600" b="1" i="1" dirty="0" smtClean="0">
                <a:solidFill>
                  <a:prstClr val="black"/>
                </a:solidFill>
                <a:latin typeface="+mj-lt"/>
              </a:rPr>
              <a:t>Das </a:t>
            </a:r>
            <a:r>
              <a:rPr lang="de-CH" sz="1600" b="1" i="1" dirty="0" smtClean="0">
                <a:ln w="12700">
                  <a:noFill/>
                </a:ln>
                <a:solidFill>
                  <a:srgbClr val="F9735D"/>
                </a:solidFill>
                <a:latin typeface="+mj-lt"/>
              </a:rPr>
              <a:t>BEST</a:t>
            </a:r>
            <a:r>
              <a:rPr lang="de-CH" sz="1600" b="1" i="1" dirty="0" smtClean="0">
                <a:ln w="12700">
                  <a:noFill/>
                </a:ln>
                <a:latin typeface="+mj-lt"/>
              </a:rPr>
              <a:t>-</a:t>
            </a:r>
            <a:r>
              <a:rPr lang="de-CH" sz="1600" b="1" i="1" dirty="0" smtClean="0">
                <a:solidFill>
                  <a:prstClr val="black"/>
                </a:solidFill>
                <a:latin typeface="+mj-lt"/>
              </a:rPr>
              <a:t>Prinzip</a:t>
            </a:r>
            <a:endParaRPr lang="de-DE" sz="1600" b="1" i="1" dirty="0" smtClean="0">
              <a:solidFill>
                <a:prstClr val="black"/>
              </a:solidFill>
              <a:latin typeface="+mj-lt"/>
            </a:endParaRPr>
          </a:p>
        </p:txBody>
      </p:sp>
      <p:sp>
        <p:nvSpPr>
          <p:cNvPr id="13" name="Textfeld 12"/>
          <p:cNvSpPr txBox="1"/>
          <p:nvPr/>
        </p:nvSpPr>
        <p:spPr>
          <a:xfrm>
            <a:off x="576064" y="731946"/>
            <a:ext cx="899592" cy="903700"/>
          </a:xfrm>
          <a:prstGeom prst="rect">
            <a:avLst/>
          </a:prstGeom>
          <a:noFill/>
          <a:ln>
            <a:noFill/>
          </a:ln>
          <a:effectLst>
            <a:softEdge rad="317500"/>
          </a:effectLst>
        </p:spPr>
        <p:txBody>
          <a:bodyPr wrap="square" lIns="36000" tIns="36000" rIns="36000" bIns="36000" rtlCol="0" anchor="ctr" anchorCtr="1">
            <a:spAutoFit/>
          </a:bodyPr>
          <a:lstStyle/>
          <a:p>
            <a:pPr algn="ctr"/>
            <a:r>
              <a:rPr lang="de-CH" sz="5400" b="1" i="1" dirty="0" smtClean="0">
                <a:ln w="12700">
                  <a:noFill/>
                </a:ln>
                <a:solidFill>
                  <a:srgbClr val="F9735D"/>
                </a:solidFill>
                <a:latin typeface="+mj-lt"/>
              </a:rPr>
              <a:t>B</a:t>
            </a:r>
            <a:endParaRPr lang="de-DE" sz="5400" b="1" i="1" dirty="0" smtClean="0">
              <a:solidFill>
                <a:prstClr val="black"/>
              </a:solidFill>
              <a:latin typeface="+mj-lt"/>
            </a:endParaRPr>
          </a:p>
        </p:txBody>
      </p:sp>
      <p:sp>
        <p:nvSpPr>
          <p:cNvPr id="14" name="Text Box 8"/>
          <p:cNvSpPr txBox="1">
            <a:spLocks noChangeArrowheads="1"/>
          </p:cNvSpPr>
          <p:nvPr/>
        </p:nvSpPr>
        <p:spPr bwMode="auto">
          <a:xfrm>
            <a:off x="4860032" y="195486"/>
            <a:ext cx="4032448" cy="584775"/>
          </a:xfrm>
          <a:prstGeom prst="rect">
            <a:avLst/>
          </a:prstGeom>
          <a:noFill/>
          <a:ln w="9525">
            <a:noFill/>
            <a:miter lim="800000"/>
            <a:headEnd/>
            <a:tailEnd/>
          </a:ln>
          <a:effectLst/>
        </p:spPr>
        <p:txBody>
          <a:bodyPr wrap="square">
            <a:spAutoFit/>
          </a:bodyPr>
          <a:lstStyle/>
          <a:p>
            <a:pPr algn="ctr">
              <a:spcBef>
                <a:spcPct val="50000"/>
              </a:spcBef>
            </a:pPr>
            <a:r>
              <a:rPr lang="de-CH" sz="3200" b="1" i="1" dirty="0" smtClean="0">
                <a:solidFill>
                  <a:prstClr val="black"/>
                </a:solidFill>
                <a:latin typeface="Calibri"/>
              </a:rPr>
              <a:t>Begegnung </a:t>
            </a:r>
            <a:r>
              <a:rPr lang="de-CH" sz="3200" b="1" i="1" dirty="0">
                <a:solidFill>
                  <a:prstClr val="black"/>
                </a:solidFill>
                <a:latin typeface="Calibri"/>
              </a:rPr>
              <a:t>mit Gott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Bilder\Wallpapers\1920 1200\Desktop Top\wallpaper-1047936.jpg"/>
          <p:cNvPicPr>
            <a:picLocks noChangeAspect="1" noChangeArrowheads="1"/>
          </p:cNvPicPr>
          <p:nvPr/>
        </p:nvPicPr>
        <p:blipFill>
          <a:blip r:embed="rId3" cstate="print"/>
          <a:srcRect l="9520" r="7147"/>
          <a:stretch>
            <a:fillRect/>
          </a:stretch>
        </p:blipFill>
        <p:spPr bwMode="auto">
          <a:xfrm>
            <a:off x="2771800" y="-13692"/>
            <a:ext cx="6372199" cy="4779150"/>
          </a:xfrm>
          <a:prstGeom prst="rect">
            <a:avLst/>
          </a:prstGeom>
          <a:noFill/>
          <a:effectLst>
            <a:softEdge rad="635000"/>
          </a:effectLst>
        </p:spPr>
      </p:pic>
      <p:sp>
        <p:nvSpPr>
          <p:cNvPr id="13" name="Text Box 6"/>
          <p:cNvSpPr txBox="1">
            <a:spLocks noChangeArrowheads="1"/>
          </p:cNvSpPr>
          <p:nvPr/>
        </p:nvSpPr>
        <p:spPr bwMode="auto">
          <a:xfrm>
            <a:off x="1547664" y="1851670"/>
            <a:ext cx="3960440" cy="2378459"/>
          </a:xfrm>
          <a:prstGeom prst="rect">
            <a:avLst/>
          </a:prstGeom>
          <a:solidFill>
            <a:schemeClr val="bg1">
              <a:alpha val="79000"/>
            </a:schemeClr>
          </a:solidFill>
          <a:ln w="9525">
            <a:noFill/>
            <a:miter lim="800000"/>
            <a:headEnd/>
            <a:tailEnd/>
          </a:ln>
          <a:effectLst>
            <a:softEdge rad="317500"/>
          </a:effectLst>
        </p:spPr>
        <p:txBody>
          <a:bodyPr wrap="square" lIns="360000" tIns="288000" rIns="288000" bIns="324000" anchor="ctr" anchorCtr="0">
            <a:spAutoFit/>
          </a:bodyPr>
          <a:lstStyle/>
          <a:p>
            <a:pPr marL="471488" indent="-471488">
              <a:lnSpc>
                <a:spcPct val="110000"/>
              </a:lnSpc>
              <a:buClr>
                <a:schemeClr val="accent6">
                  <a:lumMod val="75000"/>
                </a:schemeClr>
              </a:buClr>
              <a:buFont typeface="Wingdings" pitchFamily="2" charset="2"/>
              <a:buChar char="l"/>
            </a:pPr>
            <a:r>
              <a:rPr lang="de-CH" sz="4000" b="1" i="1" dirty="0" smtClean="0">
                <a:latin typeface="Calibri" pitchFamily="34" charset="0"/>
              </a:rPr>
              <a:t>Bleib in mir </a:t>
            </a:r>
            <a:r>
              <a:rPr lang="de-CH" sz="3200" b="1" i="1" dirty="0" smtClean="0">
                <a:latin typeface="Calibri" pitchFamily="34" charset="0"/>
              </a:rPr>
              <a:t>– </a:t>
            </a:r>
          </a:p>
          <a:p>
            <a:pPr marL="471488" indent="-471488">
              <a:lnSpc>
                <a:spcPct val="110000"/>
              </a:lnSpc>
            </a:pPr>
            <a:r>
              <a:rPr lang="de-CH" sz="3200" b="1" i="1" dirty="0" smtClean="0">
                <a:latin typeface="Calibri" pitchFamily="34" charset="0"/>
              </a:rPr>
              <a:t>	und du bringst viel Frucht!</a:t>
            </a:r>
            <a:endParaRPr lang="de-CH" sz="3200" b="1" i="1" dirty="0">
              <a:latin typeface="Calibri" pitchFamily="34" charset="0"/>
            </a:endParaRPr>
          </a:p>
        </p:txBody>
      </p:sp>
      <p:pic>
        <p:nvPicPr>
          <p:cNvPr id="2" name="Picture 2" descr="https://s14-eu5.startpage.com/cgi-bin/serveimage?url=https:%2F%2Fimages-na.ssl-images-amazon.com%2Fimages%2FI%2FA1aJYVhnA8L._SL1500_.jpg&amp;sp=cd938d8d294fcd582bb47b387f3a6228"/>
          <p:cNvPicPr>
            <a:picLocks noChangeAspect="1" noChangeArrowheads="1"/>
          </p:cNvPicPr>
          <p:nvPr/>
        </p:nvPicPr>
        <p:blipFill>
          <a:blip r:embed="rId4" cstate="print"/>
          <a:srcRect t="13601" b="2124"/>
          <a:stretch>
            <a:fillRect/>
          </a:stretch>
        </p:blipFill>
        <p:spPr bwMode="auto">
          <a:xfrm>
            <a:off x="0" y="221774"/>
            <a:ext cx="2014103" cy="1131589"/>
          </a:xfrm>
          <a:prstGeom prst="rect">
            <a:avLst/>
          </a:prstGeom>
          <a:noFill/>
          <a:effectLst>
            <a:softEdge rad="317500"/>
          </a:effectLst>
        </p:spPr>
      </p:pic>
      <p:sp>
        <p:nvSpPr>
          <p:cNvPr id="3" name="Textfeld 2"/>
          <p:cNvSpPr txBox="1"/>
          <p:nvPr/>
        </p:nvSpPr>
        <p:spPr>
          <a:xfrm>
            <a:off x="0" y="51470"/>
            <a:ext cx="1979712" cy="338554"/>
          </a:xfrm>
          <a:prstGeom prst="rect">
            <a:avLst/>
          </a:prstGeom>
          <a:ln>
            <a:noFill/>
          </a:ln>
          <a:effectLst/>
        </p:spPr>
        <p:txBody>
          <a:bodyPr wrap="square" rtlCol="0">
            <a:spAutoFit/>
          </a:bodyPr>
          <a:lstStyle/>
          <a:p>
            <a:pPr algn="ctr"/>
            <a:r>
              <a:rPr lang="de-CH" sz="1600" b="1" i="1" dirty="0" smtClean="0">
                <a:solidFill>
                  <a:prstClr val="black"/>
                </a:solidFill>
                <a:latin typeface="+mj-lt"/>
              </a:rPr>
              <a:t>Das </a:t>
            </a:r>
            <a:r>
              <a:rPr lang="de-CH" sz="1600" b="1" i="1" dirty="0" smtClean="0">
                <a:ln w="12700">
                  <a:noFill/>
                </a:ln>
                <a:solidFill>
                  <a:srgbClr val="F9735D"/>
                </a:solidFill>
                <a:latin typeface="+mj-lt"/>
              </a:rPr>
              <a:t>BEST</a:t>
            </a:r>
            <a:r>
              <a:rPr lang="de-CH" sz="1600" b="1" i="1" dirty="0" smtClean="0">
                <a:ln w="12700">
                  <a:noFill/>
                </a:ln>
                <a:latin typeface="+mj-lt"/>
              </a:rPr>
              <a:t>-</a:t>
            </a:r>
            <a:r>
              <a:rPr lang="de-CH" sz="1600" b="1" i="1" dirty="0" smtClean="0">
                <a:solidFill>
                  <a:prstClr val="black"/>
                </a:solidFill>
                <a:latin typeface="+mj-lt"/>
              </a:rPr>
              <a:t>Prinzip</a:t>
            </a:r>
            <a:endParaRPr lang="de-DE" sz="1600" b="1" i="1" dirty="0" smtClean="0">
              <a:solidFill>
                <a:prstClr val="black"/>
              </a:solidFill>
              <a:latin typeface="+mj-lt"/>
            </a:endParaRPr>
          </a:p>
        </p:txBody>
      </p:sp>
      <p:sp>
        <p:nvSpPr>
          <p:cNvPr id="8" name="Text Box 8"/>
          <p:cNvSpPr txBox="1">
            <a:spLocks noChangeArrowheads="1"/>
          </p:cNvSpPr>
          <p:nvPr/>
        </p:nvSpPr>
        <p:spPr bwMode="auto">
          <a:xfrm>
            <a:off x="179512" y="4659982"/>
            <a:ext cx="1656184" cy="400110"/>
          </a:xfrm>
          <a:prstGeom prst="rect">
            <a:avLst/>
          </a:prstGeom>
          <a:noFill/>
          <a:ln w="9525">
            <a:noFill/>
            <a:miter lim="800000"/>
            <a:headEnd/>
            <a:tailEnd/>
          </a:ln>
          <a:effectLst/>
        </p:spPr>
        <p:txBody>
          <a:bodyPr wrap="square">
            <a:spAutoFit/>
          </a:bodyPr>
          <a:lstStyle/>
          <a:p>
            <a:pPr>
              <a:spcBef>
                <a:spcPct val="50000"/>
              </a:spcBef>
            </a:pPr>
            <a:r>
              <a:rPr lang="de-CH" sz="2000" i="1" dirty="0" smtClean="0">
                <a:solidFill>
                  <a:prstClr val="black"/>
                </a:solidFill>
                <a:latin typeface="Calibri"/>
              </a:rPr>
              <a:t>Johannes 15 </a:t>
            </a:r>
            <a:endParaRPr lang="de-CH" sz="2000" i="1" dirty="0">
              <a:solidFill>
                <a:prstClr val="black"/>
              </a:solidFill>
              <a:latin typeface="Calibri"/>
            </a:endParaRPr>
          </a:p>
        </p:txBody>
      </p:sp>
      <p:sp>
        <p:nvSpPr>
          <p:cNvPr id="9" name="Textfeld 8"/>
          <p:cNvSpPr txBox="1"/>
          <p:nvPr/>
        </p:nvSpPr>
        <p:spPr>
          <a:xfrm>
            <a:off x="576064" y="731946"/>
            <a:ext cx="899592" cy="903700"/>
          </a:xfrm>
          <a:prstGeom prst="rect">
            <a:avLst/>
          </a:prstGeom>
          <a:noFill/>
          <a:ln>
            <a:noFill/>
          </a:ln>
          <a:effectLst>
            <a:softEdge rad="317500"/>
          </a:effectLst>
        </p:spPr>
        <p:txBody>
          <a:bodyPr wrap="square" lIns="36000" tIns="36000" rIns="36000" bIns="36000" rtlCol="0" anchor="ctr" anchorCtr="1">
            <a:spAutoFit/>
          </a:bodyPr>
          <a:lstStyle/>
          <a:p>
            <a:pPr algn="ctr"/>
            <a:r>
              <a:rPr lang="de-CH" sz="5400" b="1" i="1" dirty="0" smtClean="0">
                <a:ln w="12700">
                  <a:noFill/>
                </a:ln>
                <a:solidFill>
                  <a:srgbClr val="F9735D"/>
                </a:solidFill>
                <a:latin typeface="+mj-lt"/>
              </a:rPr>
              <a:t>B</a:t>
            </a:r>
            <a:endParaRPr lang="de-DE" sz="5400" b="1" i="1" dirty="0" smtClean="0">
              <a:solidFill>
                <a:prstClr val="black"/>
              </a:solidFill>
              <a:latin typeface="+mj-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14-eu5.startpage.com/cgi-bin/serveimage?url=https:%2F%2Fimages-na.ssl-images-amazon.com%2Fimages%2FI%2FA1aJYVhnA8L._SL1500_.jpg&amp;sp=cd938d8d294fcd582bb47b387f3a6228"/>
          <p:cNvPicPr>
            <a:picLocks noChangeAspect="1" noChangeArrowheads="1"/>
          </p:cNvPicPr>
          <p:nvPr/>
        </p:nvPicPr>
        <p:blipFill>
          <a:blip r:embed="rId3" cstate="print"/>
          <a:srcRect t="13601" b="2124"/>
          <a:stretch>
            <a:fillRect/>
          </a:stretch>
        </p:blipFill>
        <p:spPr bwMode="auto">
          <a:xfrm>
            <a:off x="0" y="221774"/>
            <a:ext cx="2014103" cy="1131589"/>
          </a:xfrm>
          <a:prstGeom prst="rect">
            <a:avLst/>
          </a:prstGeom>
          <a:noFill/>
          <a:effectLst>
            <a:softEdge rad="317500"/>
          </a:effectLst>
        </p:spPr>
      </p:pic>
      <p:sp>
        <p:nvSpPr>
          <p:cNvPr id="3" name="Textfeld 2"/>
          <p:cNvSpPr txBox="1"/>
          <p:nvPr/>
        </p:nvSpPr>
        <p:spPr>
          <a:xfrm>
            <a:off x="0" y="51470"/>
            <a:ext cx="1979712" cy="338554"/>
          </a:xfrm>
          <a:prstGeom prst="rect">
            <a:avLst/>
          </a:prstGeom>
          <a:ln>
            <a:noFill/>
          </a:ln>
          <a:effectLst/>
        </p:spPr>
        <p:txBody>
          <a:bodyPr wrap="square" rtlCol="0">
            <a:spAutoFit/>
          </a:bodyPr>
          <a:lstStyle/>
          <a:p>
            <a:pPr algn="ctr"/>
            <a:r>
              <a:rPr lang="de-CH" sz="1600" b="1" i="1" dirty="0" smtClean="0">
                <a:solidFill>
                  <a:prstClr val="black"/>
                </a:solidFill>
                <a:latin typeface="+mj-lt"/>
              </a:rPr>
              <a:t>Das </a:t>
            </a:r>
            <a:r>
              <a:rPr lang="de-CH" sz="1600" b="1" i="1" dirty="0" smtClean="0">
                <a:ln w="12700">
                  <a:noFill/>
                </a:ln>
                <a:solidFill>
                  <a:srgbClr val="F9735D"/>
                </a:solidFill>
                <a:latin typeface="+mj-lt"/>
              </a:rPr>
              <a:t>BEST</a:t>
            </a:r>
            <a:r>
              <a:rPr lang="de-CH" sz="1600" b="1" i="1" dirty="0" smtClean="0">
                <a:ln w="12700">
                  <a:noFill/>
                </a:ln>
                <a:latin typeface="+mj-lt"/>
              </a:rPr>
              <a:t>-</a:t>
            </a:r>
            <a:r>
              <a:rPr lang="de-CH" sz="1600" b="1" i="1" dirty="0" smtClean="0">
                <a:solidFill>
                  <a:prstClr val="black"/>
                </a:solidFill>
                <a:latin typeface="+mj-lt"/>
              </a:rPr>
              <a:t>Prinzip</a:t>
            </a:r>
            <a:endParaRPr lang="de-DE" sz="1600" b="1" i="1" dirty="0" smtClean="0">
              <a:solidFill>
                <a:prstClr val="black"/>
              </a:solidFill>
              <a:latin typeface="+mj-lt"/>
            </a:endParaRPr>
          </a:p>
        </p:txBody>
      </p:sp>
      <p:pic>
        <p:nvPicPr>
          <p:cNvPr id="4" name="Picture 3"/>
          <p:cNvPicPr>
            <a:picLocks noChangeAspect="1" noChangeArrowheads="1"/>
          </p:cNvPicPr>
          <p:nvPr/>
        </p:nvPicPr>
        <p:blipFill>
          <a:blip r:embed="rId4" cstate="print"/>
          <a:srcRect/>
          <a:stretch>
            <a:fillRect/>
          </a:stretch>
        </p:blipFill>
        <p:spPr bwMode="auto">
          <a:xfrm>
            <a:off x="1475656" y="-20538"/>
            <a:ext cx="4752528" cy="4752528"/>
          </a:xfrm>
          <a:prstGeom prst="ellipse">
            <a:avLst/>
          </a:prstGeom>
          <a:ln>
            <a:noFill/>
          </a:ln>
          <a:effectLst>
            <a:softEdge rad="635000"/>
          </a:effectLst>
        </p:spPr>
      </p:pic>
      <p:pic>
        <p:nvPicPr>
          <p:cNvPr id="5" name="Picture 2" descr="https://static1.purestorage.com/content/dam/purestorage/images/misc/image-eda.jpg.imgw.720.720.jpg"/>
          <p:cNvPicPr>
            <a:picLocks noChangeAspect="1" noChangeArrowheads="1"/>
          </p:cNvPicPr>
          <p:nvPr/>
        </p:nvPicPr>
        <p:blipFill>
          <a:blip r:embed="rId5" cstate="print"/>
          <a:srcRect/>
          <a:stretch>
            <a:fillRect/>
          </a:stretch>
        </p:blipFill>
        <p:spPr bwMode="auto">
          <a:xfrm>
            <a:off x="3289606" y="1131590"/>
            <a:ext cx="2664450" cy="1728192"/>
          </a:xfrm>
          <a:prstGeom prst="rect">
            <a:avLst/>
          </a:prstGeom>
          <a:noFill/>
          <a:effectLst>
            <a:softEdge rad="317500"/>
          </a:effectLst>
        </p:spPr>
      </p:pic>
      <p:sp>
        <p:nvSpPr>
          <p:cNvPr id="6" name="Text Box 23"/>
          <p:cNvSpPr txBox="1">
            <a:spLocks noChangeArrowheads="1"/>
          </p:cNvSpPr>
          <p:nvPr/>
        </p:nvSpPr>
        <p:spPr bwMode="auto">
          <a:xfrm>
            <a:off x="6012160" y="445036"/>
            <a:ext cx="2880320" cy="3113160"/>
          </a:xfrm>
          <a:prstGeom prst="rect">
            <a:avLst/>
          </a:prstGeom>
          <a:noFill/>
          <a:ln w="9525">
            <a:noFill/>
            <a:miter lim="800000"/>
            <a:headEnd/>
            <a:tailEnd/>
          </a:ln>
          <a:effectLst/>
        </p:spPr>
        <p:txBody>
          <a:bodyPr wrap="square">
            <a:spAutoFit/>
          </a:bodyPr>
          <a:lstStyle/>
          <a:p>
            <a:pPr marL="357188" indent="-357188">
              <a:lnSpc>
                <a:spcPct val="115000"/>
              </a:lnSpc>
              <a:spcAft>
                <a:spcPts val="1200"/>
              </a:spcAft>
              <a:buClr>
                <a:schemeClr val="accent1">
                  <a:lumMod val="60000"/>
                  <a:lumOff val="40000"/>
                </a:schemeClr>
              </a:buClr>
              <a:buFont typeface="Wingdings" pitchFamily="2" charset="2"/>
              <a:buChar char="l"/>
            </a:pPr>
            <a:r>
              <a:rPr lang="de-CH" b="1" i="1" dirty="0" smtClean="0">
                <a:solidFill>
                  <a:prstClr val="black"/>
                </a:solidFill>
                <a:latin typeface="Calibri"/>
              </a:rPr>
              <a:t>Richtigkeiten gelangen als Informationen in mein Gehirn und </a:t>
            </a:r>
            <a:r>
              <a:rPr lang="de-CH" b="1" i="1" dirty="0" err="1" smtClean="0">
                <a:solidFill>
                  <a:prstClr val="black"/>
                </a:solidFill>
                <a:latin typeface="Calibri"/>
              </a:rPr>
              <a:t>ver</a:t>
            </a:r>
            <a:r>
              <a:rPr lang="de-CH" b="1" i="1" dirty="0" smtClean="0">
                <a:solidFill>
                  <a:prstClr val="black"/>
                </a:solidFill>
                <a:latin typeface="Calibri"/>
              </a:rPr>
              <a:t>-mehren mein Wissen.</a:t>
            </a:r>
          </a:p>
          <a:p>
            <a:pPr marL="357188" indent="-357188">
              <a:lnSpc>
                <a:spcPct val="115000"/>
              </a:lnSpc>
              <a:spcAft>
                <a:spcPts val="1200"/>
              </a:spcAft>
              <a:buClr>
                <a:schemeClr val="accent1">
                  <a:lumMod val="60000"/>
                  <a:lumOff val="40000"/>
                </a:schemeClr>
              </a:buClr>
              <a:buFont typeface="Wingdings" pitchFamily="2" charset="2"/>
              <a:buChar char="l"/>
            </a:pPr>
            <a:r>
              <a:rPr lang="de-CH" b="1" i="1" dirty="0" smtClean="0">
                <a:solidFill>
                  <a:prstClr val="black"/>
                </a:solidFill>
                <a:latin typeface="Calibri"/>
              </a:rPr>
              <a:t>„Es lässt mich kalt.“    </a:t>
            </a:r>
            <a:r>
              <a:rPr lang="de-CH" b="1" i="1" dirty="0" smtClean="0">
                <a:solidFill>
                  <a:prstClr val="black"/>
                </a:solidFill>
                <a:latin typeface="Calibri"/>
              </a:rPr>
              <a:t>Meine Art zu leben und mein Charakter werden </a:t>
            </a:r>
            <a:r>
              <a:rPr lang="de-CH" b="1" i="1" dirty="0" smtClean="0">
                <a:solidFill>
                  <a:prstClr val="black"/>
                </a:solidFill>
                <a:latin typeface="Calibri"/>
              </a:rPr>
              <a:t>nicht </a:t>
            </a:r>
            <a:r>
              <a:rPr lang="de-CH" b="1" i="1" dirty="0" smtClean="0">
                <a:solidFill>
                  <a:prstClr val="black"/>
                </a:solidFill>
                <a:latin typeface="Calibri"/>
              </a:rPr>
              <a:t>oder kaum verändert.</a:t>
            </a:r>
            <a:endParaRPr lang="de-CH" b="1" i="1" dirty="0" smtClean="0">
              <a:solidFill>
                <a:prstClr val="black"/>
              </a:solidFill>
              <a:latin typeface="Calibri"/>
            </a:endParaRPr>
          </a:p>
        </p:txBody>
      </p:sp>
      <p:sp>
        <p:nvSpPr>
          <p:cNvPr id="7" name="Text Box 2"/>
          <p:cNvSpPr txBox="1">
            <a:spLocks noChangeArrowheads="1"/>
          </p:cNvSpPr>
          <p:nvPr/>
        </p:nvSpPr>
        <p:spPr bwMode="auto">
          <a:xfrm>
            <a:off x="5569137" y="4515966"/>
            <a:ext cx="3467359" cy="523220"/>
          </a:xfrm>
          <a:prstGeom prst="rect">
            <a:avLst/>
          </a:prstGeom>
          <a:noFill/>
          <a:ln w="9525">
            <a:noFill/>
            <a:miter lim="800000"/>
            <a:headEnd/>
            <a:tailEnd/>
          </a:ln>
          <a:effectLst/>
        </p:spPr>
        <p:txBody>
          <a:bodyPr wrap="none">
            <a:spAutoFit/>
          </a:bodyPr>
          <a:lstStyle/>
          <a:p>
            <a:pPr eaLnBrk="0" hangingPunct="0"/>
            <a:r>
              <a:rPr lang="de-CH" sz="2800" b="1" i="1" dirty="0" smtClean="0">
                <a:ln w="12700">
                  <a:noFill/>
                </a:ln>
                <a:solidFill>
                  <a:schemeClr val="accent1">
                    <a:lumMod val="75000"/>
                  </a:schemeClr>
                </a:solidFill>
                <a:latin typeface="Calibri"/>
              </a:rPr>
              <a:t>Fakten | Richtigkeiten</a:t>
            </a:r>
            <a:endParaRPr lang="de-DE" sz="2800" b="1" i="1" dirty="0">
              <a:ln w="12700">
                <a:noFill/>
              </a:ln>
              <a:solidFill>
                <a:schemeClr val="accent1">
                  <a:lumMod val="75000"/>
                </a:schemeClr>
              </a:solidFill>
              <a:latin typeface="Calibri"/>
            </a:endParaRPr>
          </a:p>
        </p:txBody>
      </p:sp>
      <p:sp>
        <p:nvSpPr>
          <p:cNvPr id="8" name="Text Box 16"/>
          <p:cNvSpPr txBox="1">
            <a:spLocks noChangeArrowheads="1"/>
          </p:cNvSpPr>
          <p:nvPr/>
        </p:nvSpPr>
        <p:spPr bwMode="auto">
          <a:xfrm>
            <a:off x="204994" y="3219822"/>
            <a:ext cx="1702710" cy="707886"/>
          </a:xfrm>
          <a:prstGeom prst="rect">
            <a:avLst/>
          </a:prstGeom>
          <a:noFill/>
          <a:ln w="9525">
            <a:noFill/>
            <a:miter lim="800000"/>
            <a:headEnd/>
            <a:tailEnd/>
          </a:ln>
          <a:effectLst/>
        </p:spPr>
        <p:txBody>
          <a:bodyPr wrap="none">
            <a:spAutoFit/>
          </a:bodyPr>
          <a:lstStyle/>
          <a:p>
            <a:pPr eaLnBrk="0" hangingPunct="0"/>
            <a:r>
              <a:rPr lang="de-CH" sz="4000" b="1" i="1" dirty="0">
                <a:ln w="12700">
                  <a:noFill/>
                </a:ln>
                <a:solidFill>
                  <a:srgbClr val="4578B5"/>
                </a:solidFill>
                <a:latin typeface="Calibri"/>
              </a:rPr>
              <a:t>Wissen</a:t>
            </a:r>
            <a:endParaRPr lang="de-DE" sz="4000" b="1" i="1" dirty="0">
              <a:ln w="12700">
                <a:noFill/>
              </a:ln>
              <a:solidFill>
                <a:srgbClr val="4578B5"/>
              </a:solidFill>
              <a:latin typeface="Calibri"/>
            </a:endParaRPr>
          </a:p>
        </p:txBody>
      </p:sp>
      <p:sp>
        <p:nvSpPr>
          <p:cNvPr id="9" name="Textfeld 8"/>
          <p:cNvSpPr txBox="1"/>
          <p:nvPr/>
        </p:nvSpPr>
        <p:spPr>
          <a:xfrm>
            <a:off x="576064" y="731946"/>
            <a:ext cx="899592" cy="903700"/>
          </a:xfrm>
          <a:prstGeom prst="rect">
            <a:avLst/>
          </a:prstGeom>
          <a:noFill/>
          <a:ln>
            <a:noFill/>
          </a:ln>
          <a:effectLst>
            <a:softEdge rad="317500"/>
          </a:effectLst>
        </p:spPr>
        <p:txBody>
          <a:bodyPr wrap="square" lIns="36000" tIns="36000" rIns="36000" bIns="36000" rtlCol="0" anchor="ctr" anchorCtr="1">
            <a:spAutoFit/>
          </a:bodyPr>
          <a:lstStyle/>
          <a:p>
            <a:pPr algn="ctr"/>
            <a:r>
              <a:rPr lang="de-CH" sz="5400" b="1" i="1" dirty="0" smtClean="0">
                <a:ln w="12700">
                  <a:noFill/>
                </a:ln>
                <a:solidFill>
                  <a:srgbClr val="F9735D"/>
                </a:solidFill>
                <a:latin typeface="+mj-lt"/>
              </a:rPr>
              <a:t>E</a:t>
            </a:r>
            <a:endParaRPr lang="de-DE" sz="5400" b="1" i="1" dirty="0" smtClean="0">
              <a:solidFill>
                <a:prstClr val="black"/>
              </a:solidFill>
              <a:latin typeface="+mj-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1" end="1"/>
                                            </p:txEl>
                                          </p:spTgt>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23"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s14-eu5.startpage.com/cgi-bin/serveimage?url=https:%2F%2Fcdn.mdr.de%2Fwissen%2Frauchender-arzt-100-resimage_v-variantBig16x9_w-1280.jpg%3Fversion%3D51147&amp;sp=2cefa35a2bf17bc7bfcb26959333fc4f"/>
          <p:cNvPicPr>
            <a:picLocks noChangeAspect="1" noChangeArrowheads="1"/>
          </p:cNvPicPr>
          <p:nvPr/>
        </p:nvPicPr>
        <p:blipFill>
          <a:blip r:embed="rId3" cstate="print"/>
          <a:srcRect/>
          <a:stretch>
            <a:fillRect/>
          </a:stretch>
        </p:blipFill>
        <p:spPr bwMode="auto">
          <a:xfrm>
            <a:off x="2627784" y="411510"/>
            <a:ext cx="6466071" cy="3637166"/>
          </a:xfrm>
          <a:prstGeom prst="rect">
            <a:avLst/>
          </a:prstGeom>
          <a:noFill/>
          <a:effectLst>
            <a:softEdge rad="635000"/>
          </a:effectLst>
        </p:spPr>
      </p:pic>
      <p:pic>
        <p:nvPicPr>
          <p:cNvPr id="2" name="Picture 2" descr="https://s14-eu5.startpage.com/cgi-bin/serveimage?url=https:%2F%2Fimages-na.ssl-images-amazon.com%2Fimages%2FI%2FA1aJYVhnA8L._SL1500_.jpg&amp;sp=cd938d8d294fcd582bb47b387f3a6228"/>
          <p:cNvPicPr>
            <a:picLocks noChangeAspect="1" noChangeArrowheads="1"/>
          </p:cNvPicPr>
          <p:nvPr/>
        </p:nvPicPr>
        <p:blipFill>
          <a:blip r:embed="rId4" cstate="print"/>
          <a:srcRect t="13601" b="2124"/>
          <a:stretch>
            <a:fillRect/>
          </a:stretch>
        </p:blipFill>
        <p:spPr bwMode="auto">
          <a:xfrm>
            <a:off x="0" y="221774"/>
            <a:ext cx="2014103" cy="1131589"/>
          </a:xfrm>
          <a:prstGeom prst="rect">
            <a:avLst/>
          </a:prstGeom>
          <a:noFill/>
          <a:effectLst>
            <a:softEdge rad="317500"/>
          </a:effectLst>
        </p:spPr>
      </p:pic>
      <p:sp>
        <p:nvSpPr>
          <p:cNvPr id="3" name="Textfeld 2"/>
          <p:cNvSpPr txBox="1"/>
          <p:nvPr/>
        </p:nvSpPr>
        <p:spPr>
          <a:xfrm>
            <a:off x="0" y="51470"/>
            <a:ext cx="1979712" cy="338554"/>
          </a:xfrm>
          <a:prstGeom prst="rect">
            <a:avLst/>
          </a:prstGeom>
          <a:ln>
            <a:noFill/>
          </a:ln>
          <a:effectLst/>
        </p:spPr>
        <p:txBody>
          <a:bodyPr wrap="square" rtlCol="0">
            <a:spAutoFit/>
          </a:bodyPr>
          <a:lstStyle/>
          <a:p>
            <a:pPr algn="ctr"/>
            <a:r>
              <a:rPr lang="de-CH" sz="1600" b="1" i="1" dirty="0" smtClean="0">
                <a:solidFill>
                  <a:prstClr val="black"/>
                </a:solidFill>
                <a:latin typeface="+mj-lt"/>
              </a:rPr>
              <a:t>Das </a:t>
            </a:r>
            <a:r>
              <a:rPr lang="de-CH" sz="1600" b="1" i="1" dirty="0" smtClean="0">
                <a:ln w="12700">
                  <a:noFill/>
                </a:ln>
                <a:solidFill>
                  <a:srgbClr val="F9735D"/>
                </a:solidFill>
                <a:latin typeface="+mj-lt"/>
              </a:rPr>
              <a:t>BEST</a:t>
            </a:r>
            <a:r>
              <a:rPr lang="de-CH" sz="1600" b="1" i="1" dirty="0" smtClean="0">
                <a:ln w="12700">
                  <a:noFill/>
                </a:ln>
                <a:latin typeface="+mj-lt"/>
              </a:rPr>
              <a:t>-</a:t>
            </a:r>
            <a:r>
              <a:rPr lang="de-CH" sz="1600" b="1" i="1" dirty="0" smtClean="0">
                <a:solidFill>
                  <a:prstClr val="black"/>
                </a:solidFill>
                <a:latin typeface="+mj-lt"/>
              </a:rPr>
              <a:t>Prinzip</a:t>
            </a:r>
            <a:endParaRPr lang="de-DE" sz="1600" b="1" i="1" dirty="0" smtClean="0">
              <a:solidFill>
                <a:prstClr val="black"/>
              </a:solidFill>
              <a:latin typeface="+mj-lt"/>
            </a:endParaRPr>
          </a:p>
        </p:txBody>
      </p:sp>
      <p:sp>
        <p:nvSpPr>
          <p:cNvPr id="6" name="Text Box 23"/>
          <p:cNvSpPr txBox="1">
            <a:spLocks noChangeArrowheads="1"/>
          </p:cNvSpPr>
          <p:nvPr/>
        </p:nvSpPr>
        <p:spPr bwMode="auto">
          <a:xfrm>
            <a:off x="3347864" y="2835636"/>
            <a:ext cx="5040560" cy="1536314"/>
          </a:xfrm>
          <a:prstGeom prst="rect">
            <a:avLst/>
          </a:prstGeom>
          <a:solidFill>
            <a:schemeClr val="bg1"/>
          </a:solidFill>
          <a:ln w="9525">
            <a:noFill/>
            <a:miter lim="800000"/>
            <a:headEnd/>
            <a:tailEnd/>
          </a:ln>
          <a:effectLst>
            <a:softEdge rad="317500"/>
          </a:effectLst>
        </p:spPr>
        <p:txBody>
          <a:bodyPr wrap="square" lIns="540000" tIns="432000" rIns="180000" bIns="108000">
            <a:spAutoFit/>
          </a:bodyPr>
          <a:lstStyle/>
          <a:p>
            <a:pPr marL="357188" indent="-357188">
              <a:lnSpc>
                <a:spcPct val="115000"/>
              </a:lnSpc>
              <a:spcAft>
                <a:spcPts val="1200"/>
              </a:spcAft>
              <a:buClr>
                <a:schemeClr val="accent1">
                  <a:lumMod val="60000"/>
                  <a:lumOff val="40000"/>
                </a:schemeClr>
              </a:buClr>
              <a:buFont typeface="Wingdings" pitchFamily="2" charset="2"/>
              <a:buChar char="l"/>
            </a:pPr>
            <a:r>
              <a:rPr lang="de-CH" sz="2800" b="1" i="1" dirty="0" smtClean="0">
                <a:solidFill>
                  <a:prstClr val="black"/>
                </a:solidFill>
                <a:latin typeface="Calibri"/>
              </a:rPr>
              <a:t>Wenn Wissen Kraft hätte, würde kein Arzt rauchen. </a:t>
            </a:r>
          </a:p>
        </p:txBody>
      </p:sp>
      <p:sp>
        <p:nvSpPr>
          <p:cNvPr id="8" name="Text Box 16"/>
          <p:cNvSpPr txBox="1">
            <a:spLocks noChangeArrowheads="1"/>
          </p:cNvSpPr>
          <p:nvPr/>
        </p:nvSpPr>
        <p:spPr bwMode="auto">
          <a:xfrm>
            <a:off x="204994" y="3219822"/>
            <a:ext cx="1702710" cy="707886"/>
          </a:xfrm>
          <a:prstGeom prst="rect">
            <a:avLst/>
          </a:prstGeom>
          <a:noFill/>
          <a:ln w="9525">
            <a:noFill/>
            <a:miter lim="800000"/>
            <a:headEnd/>
            <a:tailEnd/>
          </a:ln>
          <a:effectLst/>
        </p:spPr>
        <p:txBody>
          <a:bodyPr wrap="none">
            <a:spAutoFit/>
          </a:bodyPr>
          <a:lstStyle/>
          <a:p>
            <a:pPr eaLnBrk="0" hangingPunct="0"/>
            <a:r>
              <a:rPr lang="de-CH" sz="4000" b="1" i="1" dirty="0">
                <a:ln w="12700">
                  <a:noFill/>
                </a:ln>
                <a:solidFill>
                  <a:srgbClr val="4578B5"/>
                </a:solidFill>
                <a:latin typeface="Calibri"/>
              </a:rPr>
              <a:t>Wissen</a:t>
            </a:r>
            <a:endParaRPr lang="de-DE" sz="4000" b="1" i="1" dirty="0">
              <a:ln w="12700">
                <a:noFill/>
              </a:ln>
              <a:solidFill>
                <a:srgbClr val="4578B5"/>
              </a:solidFill>
              <a:latin typeface="Calibri"/>
            </a:endParaRPr>
          </a:p>
        </p:txBody>
      </p:sp>
      <p:sp>
        <p:nvSpPr>
          <p:cNvPr id="7" name="Textfeld 6"/>
          <p:cNvSpPr txBox="1"/>
          <p:nvPr/>
        </p:nvSpPr>
        <p:spPr>
          <a:xfrm>
            <a:off x="576064" y="731946"/>
            <a:ext cx="899592" cy="903700"/>
          </a:xfrm>
          <a:prstGeom prst="rect">
            <a:avLst/>
          </a:prstGeom>
          <a:noFill/>
          <a:ln>
            <a:noFill/>
          </a:ln>
          <a:effectLst>
            <a:softEdge rad="317500"/>
          </a:effectLst>
        </p:spPr>
        <p:txBody>
          <a:bodyPr wrap="square" lIns="36000" tIns="36000" rIns="36000" bIns="36000" rtlCol="0" anchor="ctr" anchorCtr="1">
            <a:spAutoFit/>
          </a:bodyPr>
          <a:lstStyle/>
          <a:p>
            <a:pPr algn="ctr"/>
            <a:r>
              <a:rPr lang="de-CH" sz="5400" b="1" i="1" dirty="0" smtClean="0">
                <a:ln w="12700">
                  <a:noFill/>
                </a:ln>
                <a:solidFill>
                  <a:srgbClr val="F9735D"/>
                </a:solidFill>
                <a:latin typeface="+mj-lt"/>
              </a:rPr>
              <a:t>E</a:t>
            </a:r>
            <a:endParaRPr lang="de-DE" sz="5400" b="1" i="1" dirty="0" smtClean="0">
              <a:solidFill>
                <a:prstClr val="black"/>
              </a:solidFill>
              <a:latin typeface="+mj-lt"/>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14-eu5.startpage.com/cgi-bin/serveimage?url=https:%2F%2Fimages-na.ssl-images-amazon.com%2Fimages%2FI%2FA1aJYVhnA8L._SL1500_.jpg&amp;sp=cd938d8d294fcd582bb47b387f3a6228"/>
          <p:cNvPicPr>
            <a:picLocks noChangeAspect="1" noChangeArrowheads="1"/>
          </p:cNvPicPr>
          <p:nvPr/>
        </p:nvPicPr>
        <p:blipFill>
          <a:blip r:embed="rId3" cstate="print"/>
          <a:srcRect t="13601" b="2124"/>
          <a:stretch>
            <a:fillRect/>
          </a:stretch>
        </p:blipFill>
        <p:spPr bwMode="auto">
          <a:xfrm>
            <a:off x="0" y="221774"/>
            <a:ext cx="2014103" cy="1131589"/>
          </a:xfrm>
          <a:prstGeom prst="rect">
            <a:avLst/>
          </a:prstGeom>
          <a:noFill/>
          <a:effectLst>
            <a:softEdge rad="317500"/>
          </a:effectLst>
        </p:spPr>
      </p:pic>
      <p:sp>
        <p:nvSpPr>
          <p:cNvPr id="3" name="Textfeld 2"/>
          <p:cNvSpPr txBox="1"/>
          <p:nvPr/>
        </p:nvSpPr>
        <p:spPr>
          <a:xfrm>
            <a:off x="0" y="51470"/>
            <a:ext cx="1979712" cy="338554"/>
          </a:xfrm>
          <a:prstGeom prst="rect">
            <a:avLst/>
          </a:prstGeom>
          <a:ln>
            <a:noFill/>
          </a:ln>
          <a:effectLst/>
        </p:spPr>
        <p:txBody>
          <a:bodyPr wrap="square" rtlCol="0">
            <a:spAutoFit/>
          </a:bodyPr>
          <a:lstStyle/>
          <a:p>
            <a:pPr algn="ctr"/>
            <a:r>
              <a:rPr lang="de-CH" sz="1600" b="1" i="1" dirty="0" smtClean="0">
                <a:solidFill>
                  <a:prstClr val="black"/>
                </a:solidFill>
                <a:latin typeface="+mj-lt"/>
              </a:rPr>
              <a:t>Das </a:t>
            </a:r>
            <a:r>
              <a:rPr lang="de-CH" sz="1600" b="1" i="1" dirty="0" smtClean="0">
                <a:ln w="12700">
                  <a:noFill/>
                </a:ln>
                <a:solidFill>
                  <a:srgbClr val="F9735D"/>
                </a:solidFill>
                <a:latin typeface="+mj-lt"/>
              </a:rPr>
              <a:t>BEST</a:t>
            </a:r>
            <a:r>
              <a:rPr lang="de-CH" sz="1600" b="1" i="1" dirty="0" smtClean="0">
                <a:ln w="12700">
                  <a:noFill/>
                </a:ln>
                <a:latin typeface="+mj-lt"/>
              </a:rPr>
              <a:t>-</a:t>
            </a:r>
            <a:r>
              <a:rPr lang="de-CH" sz="1600" b="1" i="1" dirty="0" smtClean="0">
                <a:solidFill>
                  <a:prstClr val="black"/>
                </a:solidFill>
                <a:latin typeface="+mj-lt"/>
              </a:rPr>
              <a:t>Prinzip</a:t>
            </a:r>
            <a:endParaRPr lang="de-DE" sz="1600" b="1" i="1" dirty="0" smtClean="0">
              <a:solidFill>
                <a:prstClr val="black"/>
              </a:solidFill>
              <a:latin typeface="+mj-lt"/>
            </a:endParaRPr>
          </a:p>
        </p:txBody>
      </p:sp>
      <p:pic>
        <p:nvPicPr>
          <p:cNvPr id="10" name="Picture 2"/>
          <p:cNvPicPr>
            <a:picLocks noChangeAspect="1" noChangeArrowheads="1"/>
          </p:cNvPicPr>
          <p:nvPr/>
        </p:nvPicPr>
        <p:blipFill>
          <a:blip r:embed="rId4" cstate="print">
            <a:clrChange>
              <a:clrFrom>
                <a:srgbClr val="FFFFFF"/>
              </a:clrFrom>
              <a:clrTo>
                <a:srgbClr val="FFFFFF">
                  <a:alpha val="0"/>
                </a:srgbClr>
              </a:clrTo>
            </a:clrChange>
            <a:lum bright="9000" contrast="15000"/>
          </a:blip>
          <a:srcRect/>
          <a:stretch>
            <a:fillRect/>
          </a:stretch>
        </p:blipFill>
        <p:spPr bwMode="auto">
          <a:xfrm>
            <a:off x="2699792" y="195486"/>
            <a:ext cx="1930079" cy="4824536"/>
          </a:xfrm>
          <a:prstGeom prst="rect">
            <a:avLst/>
          </a:prstGeom>
          <a:ln>
            <a:noFill/>
          </a:ln>
          <a:effectLst>
            <a:outerShdw blurRad="292100" dist="139700" dir="2700000" algn="tl" rotWithShape="0">
              <a:srgbClr val="333333">
                <a:alpha val="65000"/>
              </a:srgbClr>
            </a:outerShdw>
            <a:softEdge rad="31750"/>
          </a:effectLst>
        </p:spPr>
      </p:pic>
      <p:pic>
        <p:nvPicPr>
          <p:cNvPr id="11" name="Picture 3"/>
          <p:cNvPicPr>
            <a:picLocks noChangeAspect="1" noChangeArrowheads="1"/>
          </p:cNvPicPr>
          <p:nvPr/>
        </p:nvPicPr>
        <p:blipFill>
          <a:blip r:embed="rId5" cstate="print"/>
          <a:srcRect l="6462" r="3078"/>
          <a:stretch>
            <a:fillRect/>
          </a:stretch>
        </p:blipFill>
        <p:spPr bwMode="auto">
          <a:xfrm>
            <a:off x="2771840" y="339502"/>
            <a:ext cx="3095388" cy="3168352"/>
          </a:xfrm>
          <a:prstGeom prst="ellipse">
            <a:avLst/>
          </a:prstGeom>
          <a:ln>
            <a:noFill/>
          </a:ln>
          <a:effectLst>
            <a:softEdge rad="635000"/>
          </a:effectLst>
        </p:spPr>
      </p:pic>
      <p:sp>
        <p:nvSpPr>
          <p:cNvPr id="12" name="Text Box 10"/>
          <p:cNvSpPr txBox="1">
            <a:spLocks noChangeArrowheads="1"/>
          </p:cNvSpPr>
          <p:nvPr/>
        </p:nvSpPr>
        <p:spPr bwMode="auto">
          <a:xfrm>
            <a:off x="3052332" y="344441"/>
            <a:ext cx="1158907" cy="461665"/>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pPr eaLnBrk="0" hangingPunct="0"/>
            <a:r>
              <a:rPr lang="de-CH" sz="2400" b="1" i="1" dirty="0">
                <a:solidFill>
                  <a:srgbClr val="F79646">
                    <a:lumMod val="20000"/>
                    <a:lumOff val="80000"/>
                  </a:srgbClr>
                </a:solidFill>
                <a:effectLst>
                  <a:outerShdw blurRad="38100" dist="38100" dir="2700000" algn="tl">
                    <a:srgbClr val="000000">
                      <a:alpha val="43137"/>
                    </a:srgbClr>
                  </a:outerShdw>
                </a:effectLst>
                <a:latin typeface="Calibri" pitchFamily="34" charset="0"/>
                <a:cs typeface="Calibri" pitchFamily="34" charset="0"/>
              </a:rPr>
              <a:t>Denken</a:t>
            </a:r>
            <a:endParaRPr lang="de-DE" sz="2400" b="1" i="1" dirty="0">
              <a:solidFill>
                <a:srgbClr val="F79646">
                  <a:lumMod val="20000"/>
                  <a:lumOff val="80000"/>
                </a:srgb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13" name="Text Box 13"/>
          <p:cNvSpPr txBox="1">
            <a:spLocks noChangeArrowheads="1"/>
          </p:cNvSpPr>
          <p:nvPr/>
        </p:nvSpPr>
        <p:spPr bwMode="auto">
          <a:xfrm>
            <a:off x="2987864" y="1894061"/>
            <a:ext cx="1087927" cy="461665"/>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pPr eaLnBrk="0" hangingPunct="0"/>
            <a:r>
              <a:rPr lang="de-CH" sz="2400" b="1" i="1" dirty="0">
                <a:solidFill>
                  <a:srgbClr val="F79646">
                    <a:lumMod val="20000"/>
                    <a:lumOff val="80000"/>
                  </a:srgbClr>
                </a:solidFill>
                <a:effectLst>
                  <a:outerShdw blurRad="38100" dist="38100" dir="2700000" algn="tl">
                    <a:srgbClr val="000000">
                      <a:alpha val="43137"/>
                    </a:srgbClr>
                  </a:outerShdw>
                </a:effectLst>
                <a:latin typeface="Calibri" pitchFamily="34" charset="0"/>
                <a:cs typeface="Calibri" pitchFamily="34" charset="0"/>
              </a:rPr>
              <a:t>Wollen</a:t>
            </a:r>
            <a:endParaRPr lang="de-DE" sz="2400" b="1" i="1" dirty="0">
              <a:solidFill>
                <a:srgbClr val="F79646">
                  <a:lumMod val="20000"/>
                  <a:lumOff val="80000"/>
                </a:srgb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14" name="Text Box 14"/>
          <p:cNvSpPr txBox="1">
            <a:spLocks noChangeArrowheads="1"/>
          </p:cNvSpPr>
          <p:nvPr/>
        </p:nvSpPr>
        <p:spPr bwMode="auto">
          <a:xfrm>
            <a:off x="2843848" y="2355726"/>
            <a:ext cx="1406282" cy="461665"/>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pPr eaLnBrk="0" hangingPunct="0"/>
            <a:r>
              <a:rPr lang="de-CH" sz="2400" b="1" i="1" dirty="0">
                <a:solidFill>
                  <a:srgbClr val="F79646">
                    <a:lumMod val="20000"/>
                    <a:lumOff val="80000"/>
                  </a:srgbClr>
                </a:solidFill>
                <a:effectLst>
                  <a:outerShdw blurRad="38100" dist="38100" dir="2700000" algn="tl">
                    <a:srgbClr val="000000">
                      <a:alpha val="43137"/>
                    </a:srgbClr>
                  </a:outerShdw>
                </a:effectLst>
                <a:latin typeface="Calibri" pitchFamily="34" charset="0"/>
                <a:cs typeface="Calibri" pitchFamily="34" charset="0"/>
              </a:rPr>
              <a:t>Gewissen</a:t>
            </a:r>
            <a:endParaRPr lang="de-DE" sz="2400" b="1" i="1" dirty="0">
              <a:solidFill>
                <a:srgbClr val="F79646">
                  <a:lumMod val="20000"/>
                  <a:lumOff val="80000"/>
                </a:srgb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15" name="Text Box 15"/>
          <p:cNvSpPr txBox="1">
            <a:spLocks noChangeArrowheads="1"/>
          </p:cNvSpPr>
          <p:nvPr/>
        </p:nvSpPr>
        <p:spPr bwMode="auto">
          <a:xfrm>
            <a:off x="3201552" y="1430197"/>
            <a:ext cx="1034450" cy="461665"/>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pPr eaLnBrk="0" hangingPunct="0"/>
            <a:r>
              <a:rPr lang="de-CH" sz="2400" b="1" i="1" dirty="0" smtClean="0">
                <a:solidFill>
                  <a:srgbClr val="F79646">
                    <a:lumMod val="20000"/>
                    <a:lumOff val="80000"/>
                  </a:srgbClr>
                </a:solidFill>
                <a:effectLst>
                  <a:outerShdw blurRad="38100" dist="38100" dir="2700000" algn="tl">
                    <a:srgbClr val="000000">
                      <a:alpha val="43137"/>
                    </a:srgbClr>
                  </a:outerShdw>
                </a:effectLst>
                <a:latin typeface="Calibri" pitchFamily="34" charset="0"/>
                <a:cs typeface="Calibri" pitchFamily="34" charset="0"/>
              </a:rPr>
              <a:t>Fühlen</a:t>
            </a:r>
            <a:endParaRPr lang="de-DE" sz="2400" b="1" i="1" dirty="0">
              <a:solidFill>
                <a:srgbClr val="F79646">
                  <a:lumMod val="20000"/>
                  <a:lumOff val="80000"/>
                </a:srgb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17" name="Text Box 7"/>
          <p:cNvSpPr txBox="1">
            <a:spLocks noChangeArrowheads="1"/>
          </p:cNvSpPr>
          <p:nvPr/>
        </p:nvSpPr>
        <p:spPr bwMode="auto">
          <a:xfrm>
            <a:off x="5796136" y="411510"/>
            <a:ext cx="3024336" cy="2476062"/>
          </a:xfrm>
          <a:prstGeom prst="rect">
            <a:avLst/>
          </a:prstGeom>
          <a:noFill/>
          <a:ln w="9525">
            <a:noFill/>
            <a:miter lim="800000"/>
            <a:headEnd/>
            <a:tailEnd/>
          </a:ln>
          <a:effectLst/>
        </p:spPr>
        <p:txBody>
          <a:bodyPr wrap="square">
            <a:spAutoFit/>
          </a:bodyPr>
          <a:lstStyle/>
          <a:p>
            <a:pPr marL="357188" indent="-357188">
              <a:lnSpc>
                <a:spcPct val="115000"/>
              </a:lnSpc>
              <a:spcAft>
                <a:spcPts val="1200"/>
              </a:spcAft>
              <a:buClr>
                <a:srgbClr val="F9735D"/>
              </a:buClr>
              <a:buFont typeface="Wingdings" pitchFamily="2" charset="2"/>
              <a:buChar char="l"/>
            </a:pPr>
            <a:r>
              <a:rPr lang="de-CH" b="1" i="1" dirty="0" smtClean="0">
                <a:solidFill>
                  <a:prstClr val="black"/>
                </a:solidFill>
                <a:latin typeface="Calibri"/>
              </a:rPr>
              <a:t>Mein Herz wird erfasst – ich als ganze </a:t>
            </a:r>
            <a:r>
              <a:rPr lang="de-CH" b="1" i="1" dirty="0" smtClean="0">
                <a:solidFill>
                  <a:prstClr val="black"/>
                </a:solidFill>
                <a:latin typeface="Calibri"/>
              </a:rPr>
              <a:t>Person bin erfasst.</a:t>
            </a:r>
            <a:endParaRPr lang="de-CH" b="1" i="1" dirty="0" smtClean="0">
              <a:solidFill>
                <a:prstClr val="black"/>
              </a:solidFill>
              <a:latin typeface="Calibri"/>
            </a:endParaRPr>
          </a:p>
          <a:p>
            <a:pPr marL="357188" indent="-357188">
              <a:lnSpc>
                <a:spcPct val="115000"/>
              </a:lnSpc>
              <a:spcAft>
                <a:spcPts val="1200"/>
              </a:spcAft>
              <a:buClr>
                <a:srgbClr val="F9735D"/>
              </a:buClr>
              <a:buFont typeface="Wingdings" pitchFamily="2" charset="2"/>
              <a:buChar char="l"/>
            </a:pPr>
            <a:r>
              <a:rPr lang="de-CH" b="1" i="1" dirty="0" smtClean="0">
                <a:solidFill>
                  <a:prstClr val="black"/>
                </a:solidFill>
                <a:latin typeface="Calibri"/>
              </a:rPr>
              <a:t>Die Wahrheit dringt in mein Herz, </a:t>
            </a:r>
            <a:r>
              <a:rPr lang="de-CH" b="1" i="1" dirty="0" smtClean="0">
                <a:solidFill>
                  <a:prstClr val="black"/>
                </a:solidFill>
                <a:latin typeface="Calibri"/>
              </a:rPr>
              <a:t>verändert </a:t>
            </a:r>
            <a:r>
              <a:rPr lang="de-CH" b="1" i="1" dirty="0" smtClean="0">
                <a:solidFill>
                  <a:prstClr val="black"/>
                </a:solidFill>
                <a:latin typeface="Calibri"/>
              </a:rPr>
              <a:t>mich als Person und </a:t>
            </a:r>
            <a:r>
              <a:rPr lang="de-CH" b="1" i="1" dirty="0" smtClean="0">
                <a:solidFill>
                  <a:prstClr val="black"/>
                </a:solidFill>
                <a:latin typeface="Calibri"/>
              </a:rPr>
              <a:t>prägt die </a:t>
            </a:r>
            <a:r>
              <a:rPr lang="de-CH" b="1" i="1" dirty="0" smtClean="0">
                <a:solidFill>
                  <a:prstClr val="black"/>
                </a:solidFill>
                <a:latin typeface="Calibri"/>
              </a:rPr>
              <a:t>Art, wie ich </a:t>
            </a:r>
            <a:r>
              <a:rPr lang="de-CH" b="1" i="1" dirty="0" smtClean="0">
                <a:solidFill>
                  <a:prstClr val="black"/>
                </a:solidFill>
                <a:latin typeface="Calibri"/>
              </a:rPr>
              <a:t>lebe.</a:t>
            </a:r>
            <a:endParaRPr lang="de-CH" b="1" i="1" dirty="0" smtClean="0">
              <a:solidFill>
                <a:prstClr val="black"/>
              </a:solidFill>
              <a:latin typeface="Calibri"/>
            </a:endParaRPr>
          </a:p>
        </p:txBody>
      </p:sp>
      <p:sp>
        <p:nvSpPr>
          <p:cNvPr id="18" name="Text Box 2"/>
          <p:cNvSpPr txBox="1">
            <a:spLocks noChangeArrowheads="1"/>
          </p:cNvSpPr>
          <p:nvPr/>
        </p:nvSpPr>
        <p:spPr bwMode="auto">
          <a:xfrm>
            <a:off x="5580112" y="4568810"/>
            <a:ext cx="3452163" cy="523220"/>
          </a:xfrm>
          <a:prstGeom prst="rect">
            <a:avLst/>
          </a:prstGeom>
          <a:noFill/>
          <a:ln w="9525">
            <a:noFill/>
            <a:miter lim="800000"/>
            <a:headEnd/>
            <a:tailEnd/>
          </a:ln>
          <a:effectLst/>
        </p:spPr>
        <p:txBody>
          <a:bodyPr wrap="none">
            <a:spAutoFit/>
          </a:bodyPr>
          <a:lstStyle/>
          <a:p>
            <a:pPr eaLnBrk="0" hangingPunct="0"/>
            <a:r>
              <a:rPr lang="de-CH" sz="2800" b="1" i="1" dirty="0" smtClean="0">
                <a:ln w="12700">
                  <a:noFill/>
                </a:ln>
                <a:solidFill>
                  <a:srgbClr val="F9735D"/>
                </a:solidFill>
                <a:latin typeface="Calibri"/>
              </a:rPr>
              <a:t>Wahrheit | Beziehung</a:t>
            </a:r>
            <a:endParaRPr lang="de-DE" sz="2800" b="1" i="1" dirty="0">
              <a:ln w="12700">
                <a:noFill/>
              </a:ln>
              <a:solidFill>
                <a:srgbClr val="F9735D"/>
              </a:solidFill>
              <a:latin typeface="Calibri"/>
            </a:endParaRPr>
          </a:p>
        </p:txBody>
      </p:sp>
      <p:sp>
        <p:nvSpPr>
          <p:cNvPr id="19" name="Text Box 2"/>
          <p:cNvSpPr txBox="1">
            <a:spLocks noChangeArrowheads="1"/>
          </p:cNvSpPr>
          <p:nvPr/>
        </p:nvSpPr>
        <p:spPr bwMode="auto">
          <a:xfrm>
            <a:off x="251520" y="3365579"/>
            <a:ext cx="2161746" cy="707886"/>
          </a:xfrm>
          <a:prstGeom prst="rect">
            <a:avLst/>
          </a:prstGeom>
          <a:noFill/>
          <a:ln w="9525">
            <a:noFill/>
            <a:miter lim="800000"/>
            <a:headEnd/>
            <a:tailEnd/>
          </a:ln>
          <a:effectLst/>
        </p:spPr>
        <p:txBody>
          <a:bodyPr wrap="none">
            <a:spAutoFit/>
          </a:bodyPr>
          <a:lstStyle/>
          <a:p>
            <a:pPr eaLnBrk="0" hangingPunct="0"/>
            <a:r>
              <a:rPr lang="de-CH" sz="4000" b="1" i="1" dirty="0">
                <a:ln w="12700">
                  <a:noFill/>
                </a:ln>
                <a:solidFill>
                  <a:srgbClr val="F9735D"/>
                </a:solidFill>
                <a:latin typeface="Calibri"/>
              </a:rPr>
              <a:t>Erkennen</a:t>
            </a:r>
            <a:endParaRPr lang="de-DE" sz="4000" b="1" i="1" dirty="0">
              <a:ln w="12700">
                <a:noFill/>
              </a:ln>
              <a:solidFill>
                <a:srgbClr val="F9735D"/>
              </a:solidFill>
              <a:latin typeface="Calibri"/>
            </a:endParaRPr>
          </a:p>
        </p:txBody>
      </p:sp>
      <p:sp>
        <p:nvSpPr>
          <p:cNvPr id="20" name="Textfeld 19"/>
          <p:cNvSpPr txBox="1"/>
          <p:nvPr/>
        </p:nvSpPr>
        <p:spPr>
          <a:xfrm>
            <a:off x="576064" y="731946"/>
            <a:ext cx="899592" cy="903700"/>
          </a:xfrm>
          <a:prstGeom prst="rect">
            <a:avLst/>
          </a:prstGeom>
          <a:noFill/>
          <a:ln>
            <a:noFill/>
          </a:ln>
          <a:effectLst>
            <a:softEdge rad="317500"/>
          </a:effectLst>
        </p:spPr>
        <p:txBody>
          <a:bodyPr wrap="square" lIns="36000" tIns="36000" rIns="36000" bIns="36000" rtlCol="0" anchor="ctr" anchorCtr="1">
            <a:spAutoFit/>
          </a:bodyPr>
          <a:lstStyle/>
          <a:p>
            <a:pPr algn="ctr"/>
            <a:r>
              <a:rPr lang="de-CH" sz="5400" b="1" i="1" dirty="0" smtClean="0">
                <a:ln w="12700">
                  <a:noFill/>
                </a:ln>
                <a:solidFill>
                  <a:srgbClr val="F9735D"/>
                </a:solidFill>
                <a:latin typeface="+mj-lt"/>
              </a:rPr>
              <a:t>E</a:t>
            </a:r>
            <a:endParaRPr lang="de-DE" sz="5400" b="1" i="1" dirty="0" smtClean="0">
              <a:solidFill>
                <a:prstClr val="black"/>
              </a:solidFill>
              <a:latin typeface="+mj-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 calcmode="lin" valueType="num">
                                      <p:cBhvr>
                                        <p:cTn id="27"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1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17">
                                            <p:txEl>
                                              <p:pRg st="1" end="1"/>
                                            </p:txEl>
                                          </p:spTgt>
                                        </p:tgtEl>
                                        <p:attrNameLst>
                                          <p:attrName>style.visibility</p:attrName>
                                        </p:attrNameLst>
                                      </p:cBhvr>
                                      <p:to>
                                        <p:strVal val="visible"/>
                                      </p:to>
                                    </p:set>
                                    <p:anim calcmode="lin" valueType="num">
                                      <p:cBhvr>
                                        <p:cTn id="33" dur="5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34" dur="500" fill="hold"/>
                                        <p:tgtEl>
                                          <p:spTgt spid="1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7" grpId="0" build="p"/>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843808" y="1779662"/>
            <a:ext cx="5184576" cy="2224583"/>
          </a:xfrm>
          <a:prstGeom prst="rect">
            <a:avLst/>
          </a:prstGeom>
          <a:noFill/>
        </p:spPr>
        <p:txBody>
          <a:bodyPr wrap="square" rtlCol="0">
            <a:spAutoFit/>
          </a:bodyPr>
          <a:lstStyle/>
          <a:p>
            <a:pPr marL="300038" indent="-300038">
              <a:lnSpc>
                <a:spcPct val="114000"/>
              </a:lnSpc>
              <a:spcAft>
                <a:spcPts val="1200"/>
              </a:spcAft>
              <a:buClr>
                <a:srgbClr val="F9735D"/>
              </a:buClr>
              <a:buFont typeface="Wingdings" pitchFamily="2" charset="2"/>
              <a:buChar char="l"/>
            </a:pPr>
            <a:r>
              <a:rPr lang="de-CH" sz="2000" b="1" i="1" dirty="0" smtClean="0">
                <a:latin typeface="+mn-lt"/>
              </a:rPr>
              <a:t>Vom Hörensagen hatte ich von dir gehört, jetzt aber hat mein Auge dich gesehen. </a:t>
            </a:r>
          </a:p>
          <a:p>
            <a:pPr marL="300038" indent="-300038">
              <a:lnSpc>
                <a:spcPct val="114000"/>
              </a:lnSpc>
              <a:spcAft>
                <a:spcPts val="1200"/>
              </a:spcAft>
              <a:buClr>
                <a:srgbClr val="F9735D"/>
              </a:buClr>
              <a:buFont typeface="Wingdings" pitchFamily="2" charset="2"/>
              <a:buChar char="l"/>
            </a:pPr>
            <a:r>
              <a:rPr lang="de-CH" sz="2000" b="1" i="1" dirty="0" smtClean="0">
                <a:latin typeface="+mn-lt"/>
              </a:rPr>
              <a:t>Darum verwerfe ich mein Geschwätz und bereue in Staub und Asche.</a:t>
            </a:r>
          </a:p>
          <a:p>
            <a:pPr marL="300038" indent="-300038">
              <a:lnSpc>
                <a:spcPct val="114000"/>
              </a:lnSpc>
              <a:spcAft>
                <a:spcPts val="1200"/>
              </a:spcAft>
              <a:buClr>
                <a:srgbClr val="F9735D"/>
              </a:buClr>
            </a:pPr>
            <a:r>
              <a:rPr lang="de-CH" sz="2400" b="1" i="1" dirty="0" smtClean="0">
                <a:latin typeface="+mn-lt"/>
              </a:rPr>
              <a:t>	</a:t>
            </a:r>
            <a:r>
              <a:rPr lang="de-CH" i="1" dirty="0" smtClean="0">
                <a:latin typeface="+mn-lt"/>
              </a:rPr>
              <a:t>Hiob 42,5.6</a:t>
            </a:r>
          </a:p>
        </p:txBody>
      </p:sp>
      <p:pic>
        <p:nvPicPr>
          <p:cNvPr id="7" name="Picture 2" descr="https://s14-eu5.startpage.com/cgi-bin/serveimage?url=https:%2F%2Fassetsnffrgf-a.akamaihd.net%2Fassets%2Fm%2F502019375%2Funiv%2Fwpub%2F502019375_univ_lsr_xl.jpg&amp;sp=17cf418798d56c42ca638b3d845659fe"/>
          <p:cNvPicPr>
            <a:picLocks noChangeAspect="1" noChangeArrowheads="1"/>
          </p:cNvPicPr>
          <p:nvPr/>
        </p:nvPicPr>
        <p:blipFill>
          <a:blip r:embed="rId3" cstate="print"/>
          <a:srcRect l="53906" r="23445"/>
          <a:stretch>
            <a:fillRect/>
          </a:stretch>
        </p:blipFill>
        <p:spPr bwMode="auto">
          <a:xfrm flipH="1">
            <a:off x="0" y="0"/>
            <a:ext cx="2339752" cy="5165316"/>
          </a:xfrm>
          <a:prstGeom prst="rect">
            <a:avLst/>
          </a:prstGeom>
          <a:noFill/>
          <a:effectLst>
            <a:softEdge rad="317500"/>
          </a:effectLst>
        </p:spPr>
      </p:pic>
      <p:pic>
        <p:nvPicPr>
          <p:cNvPr id="8" name="Picture 2" descr="https://s14-eu5.startpage.com/cgi-bin/serveimage?url=https:%2F%2Fimages-na.ssl-images-amazon.com%2Fimages%2FI%2FA1aJYVhnA8L._SL1500_.jpg&amp;sp=cd938d8d294fcd582bb47b387f3a6228"/>
          <p:cNvPicPr>
            <a:picLocks noChangeAspect="1" noChangeArrowheads="1"/>
          </p:cNvPicPr>
          <p:nvPr/>
        </p:nvPicPr>
        <p:blipFill>
          <a:blip r:embed="rId4" cstate="print"/>
          <a:srcRect t="13601" b="2124"/>
          <a:stretch>
            <a:fillRect/>
          </a:stretch>
        </p:blipFill>
        <p:spPr bwMode="auto">
          <a:xfrm>
            <a:off x="7129897" y="170304"/>
            <a:ext cx="2014103" cy="1131589"/>
          </a:xfrm>
          <a:prstGeom prst="rect">
            <a:avLst/>
          </a:prstGeom>
          <a:noFill/>
          <a:effectLst>
            <a:softEdge rad="317500"/>
          </a:effectLst>
        </p:spPr>
      </p:pic>
      <p:sp>
        <p:nvSpPr>
          <p:cNvPr id="9" name="Textfeld 8"/>
          <p:cNvSpPr txBox="1"/>
          <p:nvPr/>
        </p:nvSpPr>
        <p:spPr>
          <a:xfrm>
            <a:off x="7129897" y="0"/>
            <a:ext cx="1979712" cy="338554"/>
          </a:xfrm>
          <a:prstGeom prst="rect">
            <a:avLst/>
          </a:prstGeom>
          <a:ln>
            <a:noFill/>
          </a:ln>
          <a:effectLst/>
        </p:spPr>
        <p:txBody>
          <a:bodyPr wrap="square" rtlCol="0">
            <a:spAutoFit/>
          </a:bodyPr>
          <a:lstStyle/>
          <a:p>
            <a:pPr algn="ctr"/>
            <a:r>
              <a:rPr lang="de-CH" sz="1600" b="1" i="1" dirty="0" smtClean="0">
                <a:solidFill>
                  <a:prstClr val="black"/>
                </a:solidFill>
                <a:latin typeface="+mj-lt"/>
              </a:rPr>
              <a:t>Das </a:t>
            </a:r>
            <a:r>
              <a:rPr lang="de-CH" sz="1600" b="1" i="1" dirty="0" smtClean="0">
                <a:ln w="12700">
                  <a:noFill/>
                </a:ln>
                <a:solidFill>
                  <a:srgbClr val="F9735D"/>
                </a:solidFill>
                <a:latin typeface="+mj-lt"/>
              </a:rPr>
              <a:t>BEST</a:t>
            </a:r>
            <a:r>
              <a:rPr lang="de-CH" sz="1600" b="1" i="1" dirty="0" smtClean="0">
                <a:ln w="12700">
                  <a:noFill/>
                </a:ln>
                <a:latin typeface="+mj-lt"/>
              </a:rPr>
              <a:t>-</a:t>
            </a:r>
            <a:r>
              <a:rPr lang="de-CH" sz="1600" b="1" i="1" dirty="0" smtClean="0">
                <a:solidFill>
                  <a:prstClr val="black"/>
                </a:solidFill>
                <a:latin typeface="+mj-lt"/>
              </a:rPr>
              <a:t>Prinzip</a:t>
            </a:r>
            <a:endParaRPr lang="de-DE" sz="1600" b="1" i="1" dirty="0" smtClean="0">
              <a:solidFill>
                <a:prstClr val="black"/>
              </a:solidFill>
              <a:latin typeface="+mj-lt"/>
            </a:endParaRPr>
          </a:p>
        </p:txBody>
      </p:sp>
      <p:sp>
        <p:nvSpPr>
          <p:cNvPr id="10" name="Textfeld 9"/>
          <p:cNvSpPr txBox="1"/>
          <p:nvPr/>
        </p:nvSpPr>
        <p:spPr>
          <a:xfrm>
            <a:off x="7653272" y="662702"/>
            <a:ext cx="899592" cy="903700"/>
          </a:xfrm>
          <a:prstGeom prst="rect">
            <a:avLst/>
          </a:prstGeom>
          <a:noFill/>
          <a:ln>
            <a:noFill/>
          </a:ln>
          <a:effectLst>
            <a:softEdge rad="317500"/>
          </a:effectLst>
        </p:spPr>
        <p:txBody>
          <a:bodyPr wrap="square" lIns="36000" tIns="36000" rIns="36000" bIns="36000" rtlCol="0" anchor="ctr" anchorCtr="1">
            <a:spAutoFit/>
          </a:bodyPr>
          <a:lstStyle/>
          <a:p>
            <a:pPr algn="ctr"/>
            <a:r>
              <a:rPr lang="de-CH" sz="5400" b="1" i="1" dirty="0" smtClean="0">
                <a:ln w="12700">
                  <a:noFill/>
                </a:ln>
                <a:solidFill>
                  <a:srgbClr val="F9735D"/>
                </a:solidFill>
                <a:latin typeface="+mj-lt"/>
              </a:rPr>
              <a:t>E</a:t>
            </a:r>
            <a:endParaRPr lang="de-DE" sz="5400" b="1" i="1" dirty="0" smtClean="0">
              <a:solidFill>
                <a:prstClr val="black"/>
              </a:solidFill>
              <a:latin typeface="+mj-lt"/>
            </a:endParaRPr>
          </a:p>
        </p:txBody>
      </p:sp>
      <p:sp>
        <p:nvSpPr>
          <p:cNvPr id="11" name="Text Box 2"/>
          <p:cNvSpPr txBox="1">
            <a:spLocks noChangeArrowheads="1"/>
          </p:cNvSpPr>
          <p:nvPr/>
        </p:nvSpPr>
        <p:spPr bwMode="auto">
          <a:xfrm>
            <a:off x="5580112" y="4568810"/>
            <a:ext cx="3452163" cy="523220"/>
          </a:xfrm>
          <a:prstGeom prst="rect">
            <a:avLst/>
          </a:prstGeom>
          <a:noFill/>
          <a:ln w="9525">
            <a:noFill/>
            <a:miter lim="800000"/>
            <a:headEnd/>
            <a:tailEnd/>
          </a:ln>
          <a:effectLst/>
        </p:spPr>
        <p:txBody>
          <a:bodyPr wrap="none">
            <a:spAutoFit/>
          </a:bodyPr>
          <a:lstStyle/>
          <a:p>
            <a:pPr eaLnBrk="0" hangingPunct="0"/>
            <a:r>
              <a:rPr lang="de-CH" sz="2800" b="1" i="1" dirty="0" smtClean="0">
                <a:ln w="12700">
                  <a:noFill/>
                </a:ln>
                <a:solidFill>
                  <a:srgbClr val="F9735D"/>
                </a:solidFill>
                <a:latin typeface="Calibri"/>
              </a:rPr>
              <a:t>Wahrheit | Beziehung</a:t>
            </a:r>
            <a:endParaRPr lang="de-DE" sz="2800" b="1" i="1" dirty="0">
              <a:ln w="12700">
                <a:noFill/>
              </a:ln>
              <a:solidFill>
                <a:srgbClr val="F9735D"/>
              </a:solidFill>
              <a:latin typeface="Calibri"/>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 calcmode="lin" valueType="num">
                                      <p:cBhvr>
                                        <p:cTn id="12"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p:cTn id="18"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1" grpId="0"/>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1923</Words>
  <Application>Microsoft Office PowerPoint</Application>
  <PresentationFormat>Bildschirmpräsentation (16:9)</PresentationFormat>
  <Paragraphs>254</Paragraphs>
  <Slides>16</Slides>
  <Notes>16</Notes>
  <HiddenSlides>0</HiddenSlides>
  <MMClips>0</MMClips>
  <ScaleCrop>false</ScaleCrop>
  <HeadingPairs>
    <vt:vector size="4" baseType="variant">
      <vt:variant>
        <vt:lpstr>Design</vt:lpstr>
      </vt:variant>
      <vt:variant>
        <vt:i4>1</vt:i4>
      </vt:variant>
      <vt:variant>
        <vt:lpstr>Folientitel</vt:lpstr>
      </vt:variant>
      <vt:variant>
        <vt:i4>16</vt:i4>
      </vt:variant>
    </vt:vector>
  </HeadingPairs>
  <TitlesOfParts>
    <vt:vector size="17" baseType="lpstr">
      <vt:lpstr>Larissa-Design</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Markus Burkhart</dc:creator>
  <cp:lastModifiedBy>Admin</cp:lastModifiedBy>
  <cp:revision>68</cp:revision>
  <dcterms:created xsi:type="dcterms:W3CDTF">2007-05-16T16:31:00Z</dcterms:created>
  <dcterms:modified xsi:type="dcterms:W3CDTF">2019-12-27T13:03:22Z</dcterms:modified>
</cp:coreProperties>
</file>