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2" r:id="rId2"/>
    <p:sldId id="263" r:id="rId3"/>
    <p:sldId id="270" r:id="rId4"/>
    <p:sldId id="271" r:id="rId5"/>
    <p:sldId id="266" r:id="rId6"/>
    <p:sldId id="267" r:id="rId7"/>
    <p:sldId id="268" r:id="rId8"/>
    <p:sldId id="269" r:id="rId9"/>
    <p:sldId id="272" r:id="rId10"/>
    <p:sldId id="273" r:id="rId11"/>
    <p:sldId id="274" r:id="rId12"/>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530" y="-51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833D57-809F-4CD2-8D88-A65005D69321}" type="datetimeFigureOut">
              <a:rPr lang="de-CH" smtClean="0"/>
              <a:t>09.12.2018</a:t>
            </a:fld>
            <a:endParaRPr lang="de-CH"/>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AF3C39-9EFE-4E27-8653-AC041F9312DC}" type="slidenum">
              <a:rPr lang="de-CH" smtClean="0"/>
              <a:t>‹Nr.›</a:t>
            </a:fld>
            <a:endParaRPr lang="de-CH"/>
          </a:p>
        </p:txBody>
      </p:sp>
    </p:spTree>
    <p:extLst>
      <p:ext uri="{BB962C8B-B14F-4D97-AF65-F5344CB8AC3E}">
        <p14:creationId xmlns:p14="http://schemas.microsoft.com/office/powerpoint/2010/main" val="2904110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EF2ADCF8-7396-481C-8F8E-1C94B2CFC5DF}" type="datetimeFigureOut">
              <a:rPr lang="de-CH" smtClean="0"/>
              <a:t>09.12.2018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60AECC2-A693-4488-8D79-ABDFF9814C05}" type="slidenum">
              <a:rPr lang="de-CH" smtClean="0"/>
              <a:t>‹Nr.›</a:t>
            </a:fld>
            <a:endParaRPr lang="de-CH"/>
          </a:p>
        </p:txBody>
      </p:sp>
    </p:spTree>
    <p:extLst>
      <p:ext uri="{BB962C8B-B14F-4D97-AF65-F5344CB8AC3E}">
        <p14:creationId xmlns:p14="http://schemas.microsoft.com/office/powerpoint/2010/main" val="2251731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EF2ADCF8-7396-481C-8F8E-1C94B2CFC5DF}" type="datetimeFigureOut">
              <a:rPr lang="de-CH" smtClean="0"/>
              <a:t>09.12.2018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60AECC2-A693-4488-8D79-ABDFF9814C05}" type="slidenum">
              <a:rPr lang="de-CH" smtClean="0"/>
              <a:t>‹Nr.›</a:t>
            </a:fld>
            <a:endParaRPr lang="de-CH"/>
          </a:p>
        </p:txBody>
      </p:sp>
    </p:spTree>
    <p:extLst>
      <p:ext uri="{BB962C8B-B14F-4D97-AF65-F5344CB8AC3E}">
        <p14:creationId xmlns:p14="http://schemas.microsoft.com/office/powerpoint/2010/main" val="719288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05979"/>
            <a:ext cx="2057400" cy="4388644"/>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05979"/>
            <a:ext cx="6019800" cy="4388644"/>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EF2ADCF8-7396-481C-8F8E-1C94B2CFC5DF}" type="datetimeFigureOut">
              <a:rPr lang="de-CH" smtClean="0"/>
              <a:t>09.12.2018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60AECC2-A693-4488-8D79-ABDFF9814C05}" type="slidenum">
              <a:rPr lang="de-CH" smtClean="0"/>
              <a:t>‹Nr.›</a:t>
            </a:fld>
            <a:endParaRPr lang="de-CH"/>
          </a:p>
        </p:txBody>
      </p:sp>
    </p:spTree>
    <p:extLst>
      <p:ext uri="{BB962C8B-B14F-4D97-AF65-F5344CB8AC3E}">
        <p14:creationId xmlns:p14="http://schemas.microsoft.com/office/powerpoint/2010/main" val="360922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EF2ADCF8-7396-481C-8F8E-1C94B2CFC5DF}" type="datetimeFigureOut">
              <a:rPr lang="de-CH" smtClean="0"/>
              <a:t>09.12.2018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60AECC2-A693-4488-8D79-ABDFF9814C05}" type="slidenum">
              <a:rPr lang="de-CH" smtClean="0"/>
              <a:t>‹Nr.›</a:t>
            </a:fld>
            <a:endParaRPr lang="de-CH"/>
          </a:p>
        </p:txBody>
      </p:sp>
    </p:spTree>
    <p:extLst>
      <p:ext uri="{BB962C8B-B14F-4D97-AF65-F5344CB8AC3E}">
        <p14:creationId xmlns:p14="http://schemas.microsoft.com/office/powerpoint/2010/main" val="224188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F2ADCF8-7396-481C-8F8E-1C94B2CFC5DF}" type="datetimeFigureOut">
              <a:rPr lang="de-CH" smtClean="0"/>
              <a:t>09.12.2018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60AECC2-A693-4488-8D79-ABDFF9814C05}" type="slidenum">
              <a:rPr lang="de-CH" smtClean="0"/>
              <a:t>‹Nr.›</a:t>
            </a:fld>
            <a:endParaRPr lang="de-CH"/>
          </a:p>
        </p:txBody>
      </p:sp>
    </p:spTree>
    <p:extLst>
      <p:ext uri="{BB962C8B-B14F-4D97-AF65-F5344CB8AC3E}">
        <p14:creationId xmlns:p14="http://schemas.microsoft.com/office/powerpoint/2010/main" val="3634576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EF2ADCF8-7396-481C-8F8E-1C94B2CFC5DF}" type="datetimeFigureOut">
              <a:rPr lang="de-CH" smtClean="0"/>
              <a:t>09.12.2018</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760AECC2-A693-4488-8D79-ABDFF9814C05}" type="slidenum">
              <a:rPr lang="de-CH" smtClean="0"/>
              <a:t>‹Nr.›</a:t>
            </a:fld>
            <a:endParaRPr lang="de-CH"/>
          </a:p>
        </p:txBody>
      </p:sp>
    </p:spTree>
    <p:extLst>
      <p:ext uri="{BB962C8B-B14F-4D97-AF65-F5344CB8AC3E}">
        <p14:creationId xmlns:p14="http://schemas.microsoft.com/office/powerpoint/2010/main" val="4288828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EF2ADCF8-7396-481C-8F8E-1C94B2CFC5DF}" type="datetimeFigureOut">
              <a:rPr lang="de-CH" smtClean="0"/>
              <a:t>09.12.2018</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760AECC2-A693-4488-8D79-ABDFF9814C05}" type="slidenum">
              <a:rPr lang="de-CH" smtClean="0"/>
              <a:t>‹Nr.›</a:t>
            </a:fld>
            <a:endParaRPr lang="de-CH"/>
          </a:p>
        </p:txBody>
      </p:sp>
    </p:spTree>
    <p:extLst>
      <p:ext uri="{BB962C8B-B14F-4D97-AF65-F5344CB8AC3E}">
        <p14:creationId xmlns:p14="http://schemas.microsoft.com/office/powerpoint/2010/main" val="1984686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EF2ADCF8-7396-481C-8F8E-1C94B2CFC5DF}" type="datetimeFigureOut">
              <a:rPr lang="de-CH" smtClean="0"/>
              <a:t>09.12.2018</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760AECC2-A693-4488-8D79-ABDFF9814C05}" type="slidenum">
              <a:rPr lang="de-CH" smtClean="0"/>
              <a:t>‹Nr.›</a:t>
            </a:fld>
            <a:endParaRPr lang="de-CH"/>
          </a:p>
        </p:txBody>
      </p:sp>
    </p:spTree>
    <p:extLst>
      <p:ext uri="{BB962C8B-B14F-4D97-AF65-F5344CB8AC3E}">
        <p14:creationId xmlns:p14="http://schemas.microsoft.com/office/powerpoint/2010/main" val="3645732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F2ADCF8-7396-481C-8F8E-1C94B2CFC5DF}" type="datetimeFigureOut">
              <a:rPr lang="de-CH" smtClean="0"/>
              <a:t>09.12.2018</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760AECC2-A693-4488-8D79-ABDFF9814C05}" type="slidenum">
              <a:rPr lang="de-CH" smtClean="0"/>
              <a:t>‹Nr.›</a:t>
            </a:fld>
            <a:endParaRPr lang="de-CH"/>
          </a:p>
        </p:txBody>
      </p:sp>
    </p:spTree>
    <p:extLst>
      <p:ext uri="{BB962C8B-B14F-4D97-AF65-F5344CB8AC3E}">
        <p14:creationId xmlns:p14="http://schemas.microsoft.com/office/powerpoint/2010/main" val="115245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F2ADCF8-7396-481C-8F8E-1C94B2CFC5DF}" type="datetimeFigureOut">
              <a:rPr lang="de-CH" smtClean="0"/>
              <a:t>09.12.2018</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760AECC2-A693-4488-8D79-ABDFF9814C05}" type="slidenum">
              <a:rPr lang="de-CH" smtClean="0"/>
              <a:t>‹Nr.›</a:t>
            </a:fld>
            <a:endParaRPr lang="de-CH"/>
          </a:p>
        </p:txBody>
      </p:sp>
    </p:spTree>
    <p:extLst>
      <p:ext uri="{BB962C8B-B14F-4D97-AF65-F5344CB8AC3E}">
        <p14:creationId xmlns:p14="http://schemas.microsoft.com/office/powerpoint/2010/main" val="127219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F2ADCF8-7396-481C-8F8E-1C94B2CFC5DF}" type="datetimeFigureOut">
              <a:rPr lang="de-CH" smtClean="0"/>
              <a:t>09.12.2018</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760AECC2-A693-4488-8D79-ABDFF9814C05}" type="slidenum">
              <a:rPr lang="de-CH" smtClean="0"/>
              <a:t>‹Nr.›</a:t>
            </a:fld>
            <a:endParaRPr lang="de-CH"/>
          </a:p>
        </p:txBody>
      </p:sp>
    </p:spTree>
    <p:extLst>
      <p:ext uri="{BB962C8B-B14F-4D97-AF65-F5344CB8AC3E}">
        <p14:creationId xmlns:p14="http://schemas.microsoft.com/office/powerpoint/2010/main" val="378370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F2ADCF8-7396-481C-8F8E-1C94B2CFC5DF}" type="datetimeFigureOut">
              <a:rPr lang="de-CH" smtClean="0"/>
              <a:t>09.12.2018</a:t>
            </a:fld>
            <a:endParaRPr lang="de-CH"/>
          </a:p>
        </p:txBody>
      </p:sp>
      <p:sp>
        <p:nvSpPr>
          <p:cNvPr id="5" name="Fußzeilenplatzhalt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60AECC2-A693-4488-8D79-ABDFF9814C05}" type="slidenum">
              <a:rPr lang="de-CH" smtClean="0"/>
              <a:t>‹Nr.›</a:t>
            </a:fld>
            <a:endParaRPr lang="de-CH"/>
          </a:p>
        </p:txBody>
      </p:sp>
    </p:spTree>
    <p:extLst>
      <p:ext uri="{BB962C8B-B14F-4D97-AF65-F5344CB8AC3E}">
        <p14:creationId xmlns:p14="http://schemas.microsoft.com/office/powerpoint/2010/main" val="2467913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4375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a:p>
        </p:txBody>
      </p:sp>
      <p:sp>
        <p:nvSpPr>
          <p:cNvPr id="3" name="Inhaltsplatzhalter 2"/>
          <p:cNvSpPr>
            <a:spLocks noGrp="1"/>
          </p:cNvSpPr>
          <p:nvPr>
            <p:ph idx="1"/>
          </p:nvPr>
        </p:nvSpPr>
        <p:spPr/>
        <p:txBody>
          <a:bodyPr/>
          <a:lstStyle/>
          <a:p>
            <a:endParaRPr lang="de-CH"/>
          </a:p>
        </p:txBody>
      </p:sp>
      <p:pic>
        <p:nvPicPr>
          <p:cNvPr id="1026" name="Picture 2" descr="C:\Users\Silas\Desktop\15144568142_d8eb5cb809_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631"/>
            <a:ext cx="6840760" cy="5131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11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a:p>
        </p:txBody>
      </p:sp>
      <p:sp>
        <p:nvSpPr>
          <p:cNvPr id="3" name="Inhaltsplatzhalter 2"/>
          <p:cNvSpPr>
            <a:spLocks noGrp="1"/>
          </p:cNvSpPr>
          <p:nvPr>
            <p:ph idx="1"/>
          </p:nvPr>
        </p:nvSpPr>
        <p:spPr/>
        <p:txBody>
          <a:bodyPr/>
          <a:lstStyle/>
          <a:p>
            <a:endParaRPr lang="de-CH"/>
          </a:p>
        </p:txBody>
      </p:sp>
    </p:spTree>
    <p:extLst>
      <p:ext uri="{BB962C8B-B14F-4D97-AF65-F5344CB8AC3E}">
        <p14:creationId xmlns:p14="http://schemas.microsoft.com/office/powerpoint/2010/main" val="2028525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79512" y="195486"/>
            <a:ext cx="8712968" cy="4608512"/>
          </a:xfrm>
        </p:spPr>
        <p:txBody>
          <a:bodyPr>
            <a:noAutofit/>
          </a:bodyPr>
          <a:lstStyle/>
          <a:p>
            <a:pPr marL="0" indent="0">
              <a:buNone/>
            </a:pPr>
            <a:r>
              <a:rPr lang="de-CH" sz="2400" dirty="0" smtClean="0">
                <a:solidFill>
                  <a:srgbClr val="92D050"/>
                </a:solidFill>
                <a:latin typeface="Arial" panose="020B0604020202020204" pitchFamily="34" charset="0"/>
                <a:cs typeface="Arial" panose="020B0604020202020204" pitchFamily="34" charset="0"/>
              </a:rPr>
              <a:t>Die Bibel in </a:t>
            </a:r>
            <a:r>
              <a:rPr lang="de-CH" sz="2400" dirty="0" err="1" smtClean="0">
                <a:solidFill>
                  <a:srgbClr val="92D050"/>
                </a:solidFill>
                <a:latin typeface="Arial" panose="020B0604020202020204" pitchFamily="34" charset="0"/>
                <a:cs typeface="Arial" panose="020B0604020202020204" pitchFamily="34" charset="0"/>
              </a:rPr>
              <a:t>Sacharija</a:t>
            </a:r>
            <a:r>
              <a:rPr lang="de-CH" sz="2400" dirty="0" smtClean="0">
                <a:solidFill>
                  <a:srgbClr val="92D050"/>
                </a:solidFill>
                <a:latin typeface="Arial" panose="020B0604020202020204" pitchFamily="34" charset="0"/>
                <a:cs typeface="Arial" panose="020B0604020202020204" pitchFamily="34" charset="0"/>
              </a:rPr>
              <a:t> 9,9-10</a:t>
            </a:r>
          </a:p>
          <a:p>
            <a:pPr marL="0" indent="0">
              <a:buNone/>
            </a:pPr>
            <a:r>
              <a:rPr lang="de-CH" sz="2400" dirty="0" smtClean="0">
                <a:solidFill>
                  <a:schemeClr val="bg1"/>
                </a:solidFill>
                <a:latin typeface="Arial" panose="020B0604020202020204" pitchFamily="34" charset="0"/>
                <a:cs typeface="Arial" panose="020B0604020202020204" pitchFamily="34" charset="0"/>
              </a:rPr>
              <a:t>«Du</a:t>
            </a:r>
            <a:r>
              <a:rPr lang="de-CH" sz="2400" dirty="0">
                <a:solidFill>
                  <a:schemeClr val="bg1"/>
                </a:solidFill>
                <a:latin typeface="Arial" panose="020B0604020202020204" pitchFamily="34" charset="0"/>
                <a:cs typeface="Arial" panose="020B0604020202020204" pitchFamily="34" charset="0"/>
              </a:rPr>
              <a:t>, Tochter Zion, freue dich sehr, und du, Tochter Jerusalem, jauchze! Siehe, dein König kommt zu dir, ein Gerechter und ein Helfer, arm und reitet auf einem Esel, auf einem Füllen der Eselin. </a:t>
            </a:r>
            <a:r>
              <a:rPr lang="de-CH" sz="2400" dirty="0" smtClean="0">
                <a:solidFill>
                  <a:schemeClr val="bg1"/>
                </a:solidFill>
                <a:latin typeface="Arial" panose="020B0604020202020204" pitchFamily="34" charset="0"/>
                <a:cs typeface="Arial" panose="020B0604020202020204" pitchFamily="34" charset="0"/>
              </a:rPr>
              <a:t>Denn </a:t>
            </a:r>
            <a:r>
              <a:rPr lang="de-CH" sz="2400" dirty="0">
                <a:solidFill>
                  <a:schemeClr val="bg1"/>
                </a:solidFill>
                <a:latin typeface="Arial" panose="020B0604020202020204" pitchFamily="34" charset="0"/>
                <a:cs typeface="Arial" panose="020B0604020202020204" pitchFamily="34" charset="0"/>
              </a:rPr>
              <a:t>ich will die Wagen wegtun aus Ephraim und die Rosse aus Jerusalem, und der Kriegsbogen soll zerbrochen werden. Denn er wird Frieden gebieten den Völkern, und seine Herrschaft wird sein von einem Meer bis zum andern und vom Strom bis an die Enden der Erde</a:t>
            </a:r>
            <a:r>
              <a:rPr lang="de-CH" sz="2400" dirty="0" smtClean="0">
                <a:solidFill>
                  <a:schemeClr val="bg1"/>
                </a:solidFill>
                <a:latin typeface="Arial" panose="020B0604020202020204" pitchFamily="34" charset="0"/>
                <a:cs typeface="Arial" panose="020B0604020202020204" pitchFamily="34" charset="0"/>
              </a:rPr>
              <a:t>.»</a:t>
            </a:r>
            <a:endParaRPr lang="de-CH" sz="2400" dirty="0">
              <a:solidFill>
                <a:schemeClr val="bg1"/>
              </a:solidFill>
              <a:latin typeface="Arial" panose="020B0604020202020204" pitchFamily="34" charset="0"/>
              <a:cs typeface="Arial" panose="020B0604020202020204" pitchFamily="34" charset="0"/>
            </a:endParaRPr>
          </a:p>
          <a:p>
            <a:pPr marL="0" indent="0">
              <a:buNone/>
            </a:pPr>
            <a:endParaRPr lang="de-CH" sz="20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6871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79512" y="195486"/>
            <a:ext cx="8712968" cy="4608512"/>
          </a:xfrm>
        </p:spPr>
        <p:txBody>
          <a:bodyPr>
            <a:noAutofit/>
          </a:bodyPr>
          <a:lstStyle/>
          <a:p>
            <a:pPr marL="0" indent="0">
              <a:buNone/>
            </a:pPr>
            <a:r>
              <a:rPr lang="de-CH" sz="2400" dirty="0" smtClean="0">
                <a:solidFill>
                  <a:srgbClr val="92D050"/>
                </a:solidFill>
                <a:latin typeface="Arial" panose="020B0604020202020204" pitchFamily="34" charset="0"/>
                <a:cs typeface="Arial" panose="020B0604020202020204" pitchFamily="34" charset="0"/>
              </a:rPr>
              <a:t>Die Bibel in </a:t>
            </a:r>
            <a:r>
              <a:rPr lang="de-CH" sz="2400" dirty="0" err="1" smtClean="0">
                <a:solidFill>
                  <a:srgbClr val="92D050"/>
                </a:solidFill>
                <a:latin typeface="Arial" panose="020B0604020202020204" pitchFamily="34" charset="0"/>
                <a:cs typeface="Arial" panose="020B0604020202020204" pitchFamily="34" charset="0"/>
              </a:rPr>
              <a:t>Sacharija</a:t>
            </a:r>
            <a:r>
              <a:rPr lang="de-CH" sz="2400" dirty="0" smtClean="0">
                <a:solidFill>
                  <a:srgbClr val="92D050"/>
                </a:solidFill>
                <a:latin typeface="Arial" panose="020B0604020202020204" pitchFamily="34" charset="0"/>
                <a:cs typeface="Arial" panose="020B0604020202020204" pitchFamily="34" charset="0"/>
              </a:rPr>
              <a:t> 9,9-10</a:t>
            </a:r>
          </a:p>
          <a:p>
            <a:pPr marL="0" indent="0">
              <a:buNone/>
            </a:pPr>
            <a:r>
              <a:rPr lang="de-CH" sz="2400" dirty="0" smtClean="0">
                <a:solidFill>
                  <a:schemeClr val="bg1"/>
                </a:solidFill>
                <a:latin typeface="Arial" panose="020B0604020202020204" pitchFamily="34" charset="0"/>
                <a:cs typeface="Arial" panose="020B0604020202020204" pitchFamily="34" charset="0"/>
              </a:rPr>
              <a:t>«Du</a:t>
            </a:r>
            <a:r>
              <a:rPr lang="de-CH" sz="2400" dirty="0">
                <a:solidFill>
                  <a:schemeClr val="bg1"/>
                </a:solidFill>
                <a:latin typeface="Arial" panose="020B0604020202020204" pitchFamily="34" charset="0"/>
                <a:cs typeface="Arial" panose="020B0604020202020204" pitchFamily="34" charset="0"/>
              </a:rPr>
              <a:t>, Tochter Zion, freue dich sehr, und du, Tochter Jerusalem, jauchze! Siehe, dein König kommt zu dir, ein Gerechter und ein Helfer, arm und reitet </a:t>
            </a:r>
            <a:r>
              <a:rPr lang="de-CH" sz="2400" dirty="0">
                <a:solidFill>
                  <a:srgbClr val="FFC000"/>
                </a:solidFill>
                <a:latin typeface="Arial" panose="020B0604020202020204" pitchFamily="34" charset="0"/>
                <a:cs typeface="Arial" panose="020B0604020202020204" pitchFamily="34" charset="0"/>
              </a:rPr>
              <a:t>auf einem Esel, auf einem Füllen der Eselin</a:t>
            </a:r>
            <a:r>
              <a:rPr lang="de-CH" sz="2400" dirty="0">
                <a:solidFill>
                  <a:schemeClr val="bg1"/>
                </a:solidFill>
                <a:latin typeface="Arial" panose="020B0604020202020204" pitchFamily="34" charset="0"/>
                <a:cs typeface="Arial" panose="020B0604020202020204" pitchFamily="34" charset="0"/>
              </a:rPr>
              <a:t>. </a:t>
            </a:r>
            <a:r>
              <a:rPr lang="de-CH" sz="2400" dirty="0" smtClean="0">
                <a:solidFill>
                  <a:schemeClr val="bg1"/>
                </a:solidFill>
                <a:latin typeface="Arial" panose="020B0604020202020204" pitchFamily="34" charset="0"/>
                <a:cs typeface="Arial" panose="020B0604020202020204" pitchFamily="34" charset="0"/>
              </a:rPr>
              <a:t>Denn </a:t>
            </a:r>
            <a:r>
              <a:rPr lang="de-CH" sz="2400" dirty="0">
                <a:solidFill>
                  <a:schemeClr val="bg1"/>
                </a:solidFill>
                <a:latin typeface="Arial" panose="020B0604020202020204" pitchFamily="34" charset="0"/>
                <a:cs typeface="Arial" panose="020B0604020202020204" pitchFamily="34" charset="0"/>
              </a:rPr>
              <a:t>ich will die Wagen wegtun aus Ephraim und die Rosse aus Jerusalem, und der Kriegsbogen soll zerbrochen werden. Denn er wird Frieden gebieten den Völkern, und seine Herrschaft wird sein von einem Meer bis zum andern und vom Strom bis an die Enden der Erde</a:t>
            </a:r>
            <a:r>
              <a:rPr lang="de-CH" sz="2400" dirty="0" smtClean="0">
                <a:solidFill>
                  <a:schemeClr val="bg1"/>
                </a:solidFill>
                <a:latin typeface="Arial" panose="020B0604020202020204" pitchFamily="34" charset="0"/>
                <a:cs typeface="Arial" panose="020B0604020202020204" pitchFamily="34" charset="0"/>
              </a:rPr>
              <a:t>.»</a:t>
            </a:r>
            <a:endParaRPr lang="de-CH" sz="2400" dirty="0">
              <a:solidFill>
                <a:schemeClr val="bg1"/>
              </a:solidFill>
              <a:latin typeface="Arial" panose="020B0604020202020204" pitchFamily="34" charset="0"/>
              <a:cs typeface="Arial" panose="020B0604020202020204" pitchFamily="34" charset="0"/>
            </a:endParaRPr>
          </a:p>
          <a:p>
            <a:pPr marL="0" indent="0">
              <a:buNone/>
            </a:pPr>
            <a:endParaRPr lang="de-CH" sz="20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6031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79512" y="195486"/>
            <a:ext cx="8712968" cy="4608512"/>
          </a:xfrm>
        </p:spPr>
        <p:txBody>
          <a:bodyPr>
            <a:noAutofit/>
          </a:bodyPr>
          <a:lstStyle/>
          <a:p>
            <a:pPr marL="0" indent="0">
              <a:buNone/>
            </a:pPr>
            <a:r>
              <a:rPr lang="de-CH" sz="2400" dirty="0" smtClean="0">
                <a:solidFill>
                  <a:srgbClr val="92D050"/>
                </a:solidFill>
                <a:latin typeface="Arial" panose="020B0604020202020204" pitchFamily="34" charset="0"/>
                <a:cs typeface="Arial" panose="020B0604020202020204" pitchFamily="34" charset="0"/>
              </a:rPr>
              <a:t>Die Bibel in </a:t>
            </a:r>
            <a:r>
              <a:rPr lang="de-CH" sz="2400" dirty="0" err="1" smtClean="0">
                <a:solidFill>
                  <a:srgbClr val="92D050"/>
                </a:solidFill>
                <a:latin typeface="Arial" panose="020B0604020202020204" pitchFamily="34" charset="0"/>
                <a:cs typeface="Arial" panose="020B0604020202020204" pitchFamily="34" charset="0"/>
              </a:rPr>
              <a:t>Sacharija</a:t>
            </a:r>
            <a:r>
              <a:rPr lang="de-CH" sz="2400" dirty="0" smtClean="0">
                <a:solidFill>
                  <a:srgbClr val="92D050"/>
                </a:solidFill>
                <a:latin typeface="Arial" panose="020B0604020202020204" pitchFamily="34" charset="0"/>
                <a:cs typeface="Arial" panose="020B0604020202020204" pitchFamily="34" charset="0"/>
              </a:rPr>
              <a:t> 9,9-10</a:t>
            </a:r>
          </a:p>
          <a:p>
            <a:pPr marL="0" indent="0">
              <a:buNone/>
            </a:pPr>
            <a:r>
              <a:rPr lang="de-CH" sz="2400" dirty="0" smtClean="0">
                <a:solidFill>
                  <a:schemeClr val="bg1"/>
                </a:solidFill>
                <a:latin typeface="Arial" panose="020B0604020202020204" pitchFamily="34" charset="0"/>
                <a:cs typeface="Arial" panose="020B0604020202020204" pitchFamily="34" charset="0"/>
              </a:rPr>
              <a:t>«Du</a:t>
            </a:r>
            <a:r>
              <a:rPr lang="de-CH" sz="2400" dirty="0">
                <a:solidFill>
                  <a:schemeClr val="bg1"/>
                </a:solidFill>
                <a:latin typeface="Arial" panose="020B0604020202020204" pitchFamily="34" charset="0"/>
                <a:cs typeface="Arial" panose="020B0604020202020204" pitchFamily="34" charset="0"/>
              </a:rPr>
              <a:t>, Tochter Zion, freue dich sehr, und du, Tochter Jerusalem, jauchze! Siehe, dein König kommt zu dir, ein Gerechter und ein Helfer, arm und reitet auf einem Esel, auf einem Füllen der Eselin. </a:t>
            </a:r>
            <a:r>
              <a:rPr lang="de-CH" sz="2400" dirty="0" smtClean="0">
                <a:solidFill>
                  <a:schemeClr val="bg1"/>
                </a:solidFill>
                <a:latin typeface="Arial" panose="020B0604020202020204" pitchFamily="34" charset="0"/>
                <a:cs typeface="Arial" panose="020B0604020202020204" pitchFamily="34" charset="0"/>
              </a:rPr>
              <a:t>Denn </a:t>
            </a:r>
            <a:r>
              <a:rPr lang="de-CH" sz="2400" dirty="0">
                <a:solidFill>
                  <a:schemeClr val="bg1"/>
                </a:solidFill>
                <a:latin typeface="Arial" panose="020B0604020202020204" pitchFamily="34" charset="0"/>
                <a:cs typeface="Arial" panose="020B0604020202020204" pitchFamily="34" charset="0"/>
              </a:rPr>
              <a:t>ich will die Wagen wegtun aus Ephraim und die Rosse aus Jerusalem, und der Kriegsbogen soll zerbrochen werden. </a:t>
            </a:r>
            <a:r>
              <a:rPr lang="de-CH" sz="2400" dirty="0">
                <a:solidFill>
                  <a:srgbClr val="FFC000"/>
                </a:solidFill>
                <a:latin typeface="Arial" panose="020B0604020202020204" pitchFamily="34" charset="0"/>
                <a:cs typeface="Arial" panose="020B0604020202020204" pitchFamily="34" charset="0"/>
              </a:rPr>
              <a:t>Denn er wird Frieden gebieten den Völkern</a:t>
            </a:r>
            <a:r>
              <a:rPr lang="de-CH" sz="2400" dirty="0">
                <a:solidFill>
                  <a:schemeClr val="bg1"/>
                </a:solidFill>
                <a:latin typeface="Arial" panose="020B0604020202020204" pitchFamily="34" charset="0"/>
                <a:cs typeface="Arial" panose="020B0604020202020204" pitchFamily="34" charset="0"/>
              </a:rPr>
              <a:t>, und seine Herrschaft wird sein von einem Meer bis zum andern und vom Strom bis an die Enden der Erde</a:t>
            </a:r>
            <a:r>
              <a:rPr lang="de-CH" sz="2400" dirty="0" smtClean="0">
                <a:solidFill>
                  <a:schemeClr val="bg1"/>
                </a:solidFill>
                <a:latin typeface="Arial" panose="020B0604020202020204" pitchFamily="34" charset="0"/>
                <a:cs typeface="Arial" panose="020B0604020202020204" pitchFamily="34" charset="0"/>
              </a:rPr>
              <a:t>.»</a:t>
            </a:r>
            <a:endParaRPr lang="de-CH" sz="2400" dirty="0">
              <a:solidFill>
                <a:schemeClr val="bg1"/>
              </a:solidFill>
              <a:latin typeface="Arial" panose="020B0604020202020204" pitchFamily="34" charset="0"/>
              <a:cs typeface="Arial" panose="020B0604020202020204" pitchFamily="34" charset="0"/>
            </a:endParaRPr>
          </a:p>
          <a:p>
            <a:pPr marL="0" indent="0">
              <a:buNone/>
            </a:pPr>
            <a:endParaRPr lang="de-CH" sz="20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6031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a:p>
        </p:txBody>
      </p:sp>
      <p:sp>
        <p:nvSpPr>
          <p:cNvPr id="3" name="Inhaltsplatzhalter 2"/>
          <p:cNvSpPr>
            <a:spLocks noGrp="1"/>
          </p:cNvSpPr>
          <p:nvPr>
            <p:ph idx="1"/>
          </p:nvPr>
        </p:nvSpPr>
        <p:spPr/>
        <p:txBody>
          <a:bodyPr/>
          <a:lstStyle/>
          <a:p>
            <a:endParaRPr lang="de-CH"/>
          </a:p>
        </p:txBody>
      </p:sp>
    </p:spTree>
    <p:extLst>
      <p:ext uri="{BB962C8B-B14F-4D97-AF65-F5344CB8AC3E}">
        <p14:creationId xmlns:p14="http://schemas.microsoft.com/office/powerpoint/2010/main" val="1373846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a:p>
        </p:txBody>
      </p:sp>
      <p:sp>
        <p:nvSpPr>
          <p:cNvPr id="3" name="Inhaltsplatzhalter 2"/>
          <p:cNvSpPr>
            <a:spLocks noGrp="1"/>
          </p:cNvSpPr>
          <p:nvPr>
            <p:ph idx="1"/>
          </p:nvPr>
        </p:nvSpPr>
        <p:spPr/>
        <p:txBody>
          <a:bodyPr/>
          <a:lstStyle/>
          <a:p>
            <a:endParaRPr lang="de-CH"/>
          </a:p>
        </p:txBody>
      </p:sp>
      <p:pic>
        <p:nvPicPr>
          <p:cNvPr id="1026" name="Picture 2" descr="C:\Users\Silas\Desktop\gelbe-westen-proteste-pari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83518"/>
            <a:ext cx="7848872" cy="4325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103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a:p>
        </p:txBody>
      </p:sp>
      <p:sp>
        <p:nvSpPr>
          <p:cNvPr id="3" name="Inhaltsplatzhalter 2"/>
          <p:cNvSpPr>
            <a:spLocks noGrp="1"/>
          </p:cNvSpPr>
          <p:nvPr>
            <p:ph idx="1"/>
          </p:nvPr>
        </p:nvSpPr>
        <p:spPr/>
        <p:txBody>
          <a:bodyPr/>
          <a:lstStyle/>
          <a:p>
            <a:endParaRPr lang="de-CH"/>
          </a:p>
        </p:txBody>
      </p:sp>
    </p:spTree>
    <p:extLst>
      <p:ext uri="{BB962C8B-B14F-4D97-AF65-F5344CB8AC3E}">
        <p14:creationId xmlns:p14="http://schemas.microsoft.com/office/powerpoint/2010/main" val="4071971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a:p>
        </p:txBody>
      </p:sp>
      <p:sp>
        <p:nvSpPr>
          <p:cNvPr id="3" name="Inhaltsplatzhalter 2"/>
          <p:cNvSpPr>
            <a:spLocks noGrp="1"/>
          </p:cNvSpPr>
          <p:nvPr>
            <p:ph idx="1"/>
          </p:nvPr>
        </p:nvSpPr>
        <p:spPr/>
        <p:txBody>
          <a:bodyPr/>
          <a:lstStyle/>
          <a:p>
            <a:endParaRPr lang="de-CH"/>
          </a:p>
        </p:txBody>
      </p:sp>
      <p:pic>
        <p:nvPicPr>
          <p:cNvPr id="1026" name="Picture 2" descr="C:\Users\Silas\Pictures\Kre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0"/>
            <a:ext cx="7272808" cy="5023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5380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a:p>
        </p:txBody>
      </p:sp>
      <p:sp>
        <p:nvSpPr>
          <p:cNvPr id="3" name="Inhaltsplatzhalter 2"/>
          <p:cNvSpPr>
            <a:spLocks noGrp="1"/>
          </p:cNvSpPr>
          <p:nvPr>
            <p:ph idx="1"/>
          </p:nvPr>
        </p:nvSpPr>
        <p:spPr/>
        <p:txBody>
          <a:bodyPr/>
          <a:lstStyle/>
          <a:p>
            <a:endParaRPr lang="de-CH"/>
          </a:p>
        </p:txBody>
      </p:sp>
    </p:spTree>
    <p:extLst>
      <p:ext uri="{BB962C8B-B14F-4D97-AF65-F5344CB8AC3E}">
        <p14:creationId xmlns:p14="http://schemas.microsoft.com/office/powerpoint/2010/main" val="107927592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300</Words>
  <Application>Microsoft Office PowerPoint</Application>
  <PresentationFormat>Bildschirmpräsentation (16:9)</PresentationFormat>
  <Paragraphs>6</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Silas</dc:creator>
  <cp:lastModifiedBy>Windows User</cp:lastModifiedBy>
  <cp:revision>55</cp:revision>
  <dcterms:created xsi:type="dcterms:W3CDTF">2015-05-27T19:17:18Z</dcterms:created>
  <dcterms:modified xsi:type="dcterms:W3CDTF">2018-12-09T08:33:23Z</dcterms:modified>
</cp:coreProperties>
</file>